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3"/>
  </p:sldMasterIdLst>
  <p:sldIdLst>
    <p:sldId id="256" r:id="rId4"/>
    <p:sldId id="257" r:id="rId5"/>
    <p:sldId id="299" r:id="rId6"/>
    <p:sldId id="301" r:id="rId7"/>
    <p:sldId id="302" r:id="rId8"/>
    <p:sldId id="303" r:id="rId9"/>
    <p:sldId id="304" r:id="rId10"/>
    <p:sldId id="305" r:id="rId11"/>
    <p:sldId id="306" r:id="rId12"/>
    <p:sldId id="307" r:id="rId13"/>
    <p:sldId id="308" r:id="rId14"/>
    <p:sldId id="309" r:id="rId15"/>
    <p:sldId id="310" r:id="rId16"/>
    <p:sldId id="316" r:id="rId17"/>
    <p:sldId id="311" r:id="rId18"/>
    <p:sldId id="312" r:id="rId19"/>
    <p:sldId id="313" r:id="rId20"/>
    <p:sldId id="314" r:id="rId21"/>
    <p:sldId id="315" r:id="rId22"/>
    <p:sldId id="300" r:id="rId23"/>
  </p:sldIdLst>
  <p:sldSz cx="11703050" cy="6583363"/>
  <p:notesSz cx="7004050" cy="9290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A2FC8A-26E4-412D-83B4-286D1C7E3B18}" v="8" dt="2022-12-28T20:46:13.1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98" d="100"/>
          <a:sy n="98" d="100"/>
        </p:scale>
        <p:origin x="62" y="14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Housam" userId="19a6bcf8-9951-43f2-9168-6dca4eb54aee" providerId="ADAL" clId="{AF5CC1FB-4041-48A6-BF0F-BC74F03ACAB7}"/>
    <pc:docChg chg="undo custSel addSld delSld modSld sldOrd">
      <pc:chgData name="Daniel Housam" userId="19a6bcf8-9951-43f2-9168-6dca4eb54aee" providerId="ADAL" clId="{AF5CC1FB-4041-48A6-BF0F-BC74F03ACAB7}" dt="2022-12-15T16:57:00.374" v="950"/>
      <pc:docMkLst>
        <pc:docMk/>
      </pc:docMkLst>
      <pc:sldChg chg="delSp modSp mod">
        <pc:chgData name="Daniel Housam" userId="19a6bcf8-9951-43f2-9168-6dca4eb54aee" providerId="ADAL" clId="{AF5CC1FB-4041-48A6-BF0F-BC74F03ACAB7}" dt="2022-12-12T22:31:12.196" v="8"/>
        <pc:sldMkLst>
          <pc:docMk/>
          <pc:sldMk cId="3764928195" sldId="257"/>
        </pc:sldMkLst>
        <pc:spChg chg="del mod">
          <ac:chgData name="Daniel Housam" userId="19a6bcf8-9951-43f2-9168-6dca4eb54aee" providerId="ADAL" clId="{AF5CC1FB-4041-48A6-BF0F-BC74F03ACAB7}" dt="2022-12-12T22:31:12.196" v="8"/>
          <ac:spMkLst>
            <pc:docMk/>
            <pc:sldMk cId="3764928195" sldId="257"/>
            <ac:spMk id="2" creationId="{D9195773-FA31-747C-170A-99A74637B6B3}"/>
          </ac:spMkLst>
        </pc:spChg>
        <pc:spChg chg="mod">
          <ac:chgData name="Daniel Housam" userId="19a6bcf8-9951-43f2-9168-6dca4eb54aee" providerId="ADAL" clId="{AF5CC1FB-4041-48A6-BF0F-BC74F03ACAB7}" dt="2022-12-12T22:31:02.878" v="5" actId="20577"/>
          <ac:spMkLst>
            <pc:docMk/>
            <pc:sldMk cId="3764928195" sldId="257"/>
            <ac:spMk id="3" creationId="{F3881C8E-754B-14EF-551E-360CDBBF1520}"/>
          </ac:spMkLst>
        </pc:spChg>
      </pc:sldChg>
      <pc:sldChg chg="modSp mod">
        <pc:chgData name="Daniel Housam" userId="19a6bcf8-9951-43f2-9168-6dca4eb54aee" providerId="ADAL" clId="{AF5CC1FB-4041-48A6-BF0F-BC74F03ACAB7}" dt="2022-12-12T22:33:39.076" v="90" actId="1035"/>
        <pc:sldMkLst>
          <pc:docMk/>
          <pc:sldMk cId="2812715482" sldId="266"/>
        </pc:sldMkLst>
        <pc:spChg chg="mod">
          <ac:chgData name="Daniel Housam" userId="19a6bcf8-9951-43f2-9168-6dca4eb54aee" providerId="ADAL" clId="{AF5CC1FB-4041-48A6-BF0F-BC74F03ACAB7}" dt="2022-12-12T22:31:15.962" v="14" actId="20577"/>
          <ac:spMkLst>
            <pc:docMk/>
            <pc:sldMk cId="2812715482" sldId="266"/>
            <ac:spMk id="3" creationId="{F3881C8E-754B-14EF-551E-360CDBBF1520}"/>
          </ac:spMkLst>
        </pc:spChg>
        <pc:spChg chg="mod">
          <ac:chgData name="Daniel Housam" userId="19a6bcf8-9951-43f2-9168-6dca4eb54aee" providerId="ADAL" clId="{AF5CC1FB-4041-48A6-BF0F-BC74F03ACAB7}" dt="2022-12-12T22:33:39.076" v="90" actId="1035"/>
          <ac:spMkLst>
            <pc:docMk/>
            <pc:sldMk cId="2812715482" sldId="266"/>
            <ac:spMk id="4" creationId="{7BBF7C34-472F-141A-6F18-E8FE66E596BC}"/>
          </ac:spMkLst>
        </pc:spChg>
      </pc:sldChg>
      <pc:sldChg chg="del">
        <pc:chgData name="Daniel Housam" userId="19a6bcf8-9951-43f2-9168-6dca4eb54aee" providerId="ADAL" clId="{AF5CC1FB-4041-48A6-BF0F-BC74F03ACAB7}" dt="2022-12-12T22:33:09.707" v="34" actId="47"/>
        <pc:sldMkLst>
          <pc:docMk/>
          <pc:sldMk cId="743280993" sldId="279"/>
        </pc:sldMkLst>
      </pc:sldChg>
      <pc:sldChg chg="del">
        <pc:chgData name="Daniel Housam" userId="19a6bcf8-9951-43f2-9168-6dca4eb54aee" providerId="ADAL" clId="{AF5CC1FB-4041-48A6-BF0F-BC74F03ACAB7}" dt="2022-12-12T22:33:10.894" v="36" actId="47"/>
        <pc:sldMkLst>
          <pc:docMk/>
          <pc:sldMk cId="4218475398" sldId="280"/>
        </pc:sldMkLst>
      </pc:sldChg>
      <pc:sldChg chg="del">
        <pc:chgData name="Daniel Housam" userId="19a6bcf8-9951-43f2-9168-6dca4eb54aee" providerId="ADAL" clId="{AF5CC1FB-4041-48A6-BF0F-BC74F03ACAB7}" dt="2022-12-12T22:33:11.497" v="37" actId="47"/>
        <pc:sldMkLst>
          <pc:docMk/>
          <pc:sldMk cId="1111628173" sldId="281"/>
        </pc:sldMkLst>
      </pc:sldChg>
      <pc:sldChg chg="del">
        <pc:chgData name="Daniel Housam" userId="19a6bcf8-9951-43f2-9168-6dca4eb54aee" providerId="ADAL" clId="{AF5CC1FB-4041-48A6-BF0F-BC74F03ACAB7}" dt="2022-12-12T22:33:09.119" v="33" actId="47"/>
        <pc:sldMkLst>
          <pc:docMk/>
          <pc:sldMk cId="2745611567" sldId="282"/>
        </pc:sldMkLst>
      </pc:sldChg>
      <pc:sldChg chg="del">
        <pc:chgData name="Daniel Housam" userId="19a6bcf8-9951-43f2-9168-6dca4eb54aee" providerId="ADAL" clId="{AF5CC1FB-4041-48A6-BF0F-BC74F03ACAB7}" dt="2022-12-12T22:33:10.339" v="35" actId="47"/>
        <pc:sldMkLst>
          <pc:docMk/>
          <pc:sldMk cId="1700559856" sldId="283"/>
        </pc:sldMkLst>
      </pc:sldChg>
      <pc:sldChg chg="del">
        <pc:chgData name="Daniel Housam" userId="19a6bcf8-9951-43f2-9168-6dca4eb54aee" providerId="ADAL" clId="{AF5CC1FB-4041-48A6-BF0F-BC74F03ACAB7}" dt="2022-12-12T22:33:12.200" v="38" actId="47"/>
        <pc:sldMkLst>
          <pc:docMk/>
          <pc:sldMk cId="3056128453" sldId="285"/>
        </pc:sldMkLst>
      </pc:sldChg>
      <pc:sldChg chg="del">
        <pc:chgData name="Daniel Housam" userId="19a6bcf8-9951-43f2-9168-6dca4eb54aee" providerId="ADAL" clId="{AF5CC1FB-4041-48A6-BF0F-BC74F03ACAB7}" dt="2022-12-12T22:33:13.436" v="40" actId="47"/>
        <pc:sldMkLst>
          <pc:docMk/>
          <pc:sldMk cId="75908320" sldId="286"/>
        </pc:sldMkLst>
      </pc:sldChg>
      <pc:sldChg chg="del">
        <pc:chgData name="Daniel Housam" userId="19a6bcf8-9951-43f2-9168-6dca4eb54aee" providerId="ADAL" clId="{AF5CC1FB-4041-48A6-BF0F-BC74F03ACAB7}" dt="2022-12-12T22:33:12.864" v="39" actId="47"/>
        <pc:sldMkLst>
          <pc:docMk/>
          <pc:sldMk cId="656663270" sldId="287"/>
        </pc:sldMkLst>
      </pc:sldChg>
      <pc:sldChg chg="modSp add mod">
        <pc:chgData name="Daniel Housam" userId="19a6bcf8-9951-43f2-9168-6dca4eb54aee" providerId="ADAL" clId="{AF5CC1FB-4041-48A6-BF0F-BC74F03ACAB7}" dt="2022-12-12T22:35:57.548" v="138" actId="1035"/>
        <pc:sldMkLst>
          <pc:docMk/>
          <pc:sldMk cId="1784387780" sldId="288"/>
        </pc:sldMkLst>
        <pc:spChg chg="mod">
          <ac:chgData name="Daniel Housam" userId="19a6bcf8-9951-43f2-9168-6dca4eb54aee" providerId="ADAL" clId="{AF5CC1FB-4041-48A6-BF0F-BC74F03ACAB7}" dt="2022-12-12T22:35:57.548" v="138" actId="1035"/>
          <ac:spMkLst>
            <pc:docMk/>
            <pc:sldMk cId="1784387780" sldId="288"/>
            <ac:spMk id="4" creationId="{7BBF7C34-472F-141A-6F18-E8FE66E596BC}"/>
          </ac:spMkLst>
        </pc:spChg>
      </pc:sldChg>
      <pc:sldChg chg="modSp add mod">
        <pc:chgData name="Daniel Housam" userId="19a6bcf8-9951-43f2-9168-6dca4eb54aee" providerId="ADAL" clId="{AF5CC1FB-4041-48A6-BF0F-BC74F03ACAB7}" dt="2022-12-12T22:36:38.202" v="177" actId="1036"/>
        <pc:sldMkLst>
          <pc:docMk/>
          <pc:sldMk cId="1277959397" sldId="289"/>
        </pc:sldMkLst>
        <pc:spChg chg="mod">
          <ac:chgData name="Daniel Housam" userId="19a6bcf8-9951-43f2-9168-6dca4eb54aee" providerId="ADAL" clId="{AF5CC1FB-4041-48A6-BF0F-BC74F03ACAB7}" dt="2022-12-12T22:36:38.202" v="177" actId="1036"/>
          <ac:spMkLst>
            <pc:docMk/>
            <pc:sldMk cId="1277959397" sldId="289"/>
            <ac:spMk id="4" creationId="{7BBF7C34-472F-141A-6F18-E8FE66E596BC}"/>
          </ac:spMkLst>
        </pc:spChg>
      </pc:sldChg>
      <pc:sldChg chg="addSp modSp add mod">
        <pc:chgData name="Daniel Housam" userId="19a6bcf8-9951-43f2-9168-6dca4eb54aee" providerId="ADAL" clId="{AF5CC1FB-4041-48A6-BF0F-BC74F03ACAB7}" dt="2022-12-12T22:45:21.906" v="565" actId="1036"/>
        <pc:sldMkLst>
          <pc:docMk/>
          <pc:sldMk cId="2241168425" sldId="290"/>
        </pc:sldMkLst>
        <pc:spChg chg="add mod">
          <ac:chgData name="Daniel Housam" userId="19a6bcf8-9951-43f2-9168-6dca4eb54aee" providerId="ADAL" clId="{AF5CC1FB-4041-48A6-BF0F-BC74F03ACAB7}" dt="2022-12-12T22:45:12.924" v="544" actId="1037"/>
          <ac:spMkLst>
            <pc:docMk/>
            <pc:sldMk cId="2241168425" sldId="290"/>
            <ac:spMk id="2" creationId="{62871998-F3E1-B74E-7FAD-789BAB45B0E4}"/>
          </ac:spMkLst>
        </pc:spChg>
        <pc:spChg chg="mod">
          <ac:chgData name="Daniel Housam" userId="19a6bcf8-9951-43f2-9168-6dca4eb54aee" providerId="ADAL" clId="{AF5CC1FB-4041-48A6-BF0F-BC74F03ACAB7}" dt="2022-12-12T22:45:21.906" v="565" actId="1036"/>
          <ac:spMkLst>
            <pc:docMk/>
            <pc:sldMk cId="2241168425" sldId="290"/>
            <ac:spMk id="4" creationId="{7BBF7C34-472F-141A-6F18-E8FE66E596BC}"/>
          </ac:spMkLst>
        </pc:spChg>
      </pc:sldChg>
      <pc:sldChg chg="addSp modSp add mod">
        <pc:chgData name="Daniel Housam" userId="19a6bcf8-9951-43f2-9168-6dca4eb54aee" providerId="ADAL" clId="{AF5CC1FB-4041-48A6-BF0F-BC74F03ACAB7}" dt="2022-12-12T22:45:57.366" v="649" actId="1035"/>
        <pc:sldMkLst>
          <pc:docMk/>
          <pc:sldMk cId="4021752586" sldId="291"/>
        </pc:sldMkLst>
        <pc:spChg chg="add mod">
          <ac:chgData name="Daniel Housam" userId="19a6bcf8-9951-43f2-9168-6dca4eb54aee" providerId="ADAL" clId="{AF5CC1FB-4041-48A6-BF0F-BC74F03ACAB7}" dt="2022-12-12T22:45:47.991" v="604" actId="1037"/>
          <ac:spMkLst>
            <pc:docMk/>
            <pc:sldMk cId="4021752586" sldId="291"/>
            <ac:spMk id="2" creationId="{2B254747-832E-199F-94B5-F7A0EE3F8FE7}"/>
          </ac:spMkLst>
        </pc:spChg>
        <pc:spChg chg="mod">
          <ac:chgData name="Daniel Housam" userId="19a6bcf8-9951-43f2-9168-6dca4eb54aee" providerId="ADAL" clId="{AF5CC1FB-4041-48A6-BF0F-BC74F03ACAB7}" dt="2022-12-12T22:45:57.366" v="649" actId="1035"/>
          <ac:spMkLst>
            <pc:docMk/>
            <pc:sldMk cId="4021752586" sldId="291"/>
            <ac:spMk id="4" creationId="{7BBF7C34-472F-141A-6F18-E8FE66E596BC}"/>
          </ac:spMkLst>
        </pc:spChg>
      </pc:sldChg>
      <pc:sldChg chg="addSp modSp add mod">
        <pc:chgData name="Daniel Housam" userId="19a6bcf8-9951-43f2-9168-6dca4eb54aee" providerId="ADAL" clId="{AF5CC1FB-4041-48A6-BF0F-BC74F03ACAB7}" dt="2022-12-12T22:46:59.540" v="772" actId="1036"/>
        <pc:sldMkLst>
          <pc:docMk/>
          <pc:sldMk cId="989349022" sldId="292"/>
        </pc:sldMkLst>
        <pc:spChg chg="add mod">
          <ac:chgData name="Daniel Housam" userId="19a6bcf8-9951-43f2-9168-6dca4eb54aee" providerId="ADAL" clId="{AF5CC1FB-4041-48A6-BF0F-BC74F03ACAB7}" dt="2022-12-12T22:46:48.945" v="743" actId="1038"/>
          <ac:spMkLst>
            <pc:docMk/>
            <pc:sldMk cId="989349022" sldId="292"/>
            <ac:spMk id="2" creationId="{2F4549A6-00EC-89D1-5A74-77448B9718F8}"/>
          </ac:spMkLst>
        </pc:spChg>
        <pc:spChg chg="mod">
          <ac:chgData name="Daniel Housam" userId="19a6bcf8-9951-43f2-9168-6dca4eb54aee" providerId="ADAL" clId="{AF5CC1FB-4041-48A6-BF0F-BC74F03ACAB7}" dt="2022-12-12T22:46:59.540" v="772" actId="1036"/>
          <ac:spMkLst>
            <pc:docMk/>
            <pc:sldMk cId="989349022" sldId="292"/>
            <ac:spMk id="4" creationId="{7BBF7C34-472F-141A-6F18-E8FE66E596BC}"/>
          </ac:spMkLst>
        </pc:spChg>
      </pc:sldChg>
      <pc:sldChg chg="addSp modSp add mod ord">
        <pc:chgData name="Daniel Housam" userId="19a6bcf8-9951-43f2-9168-6dca4eb54aee" providerId="ADAL" clId="{AF5CC1FB-4041-48A6-BF0F-BC74F03ACAB7}" dt="2022-12-15T16:57:00.374" v="950"/>
        <pc:sldMkLst>
          <pc:docMk/>
          <pc:sldMk cId="981405627" sldId="293"/>
        </pc:sldMkLst>
        <pc:spChg chg="add mod">
          <ac:chgData name="Daniel Housam" userId="19a6bcf8-9951-43f2-9168-6dca4eb54aee" providerId="ADAL" clId="{AF5CC1FB-4041-48A6-BF0F-BC74F03ACAB7}" dt="2022-12-12T22:44:22.511" v="473" actId="1037"/>
          <ac:spMkLst>
            <pc:docMk/>
            <pc:sldMk cId="981405627" sldId="293"/>
            <ac:spMk id="2" creationId="{A0136732-D4F7-CC53-1C2D-F3B5EFF1C71E}"/>
          </ac:spMkLst>
        </pc:spChg>
        <pc:spChg chg="mod">
          <ac:chgData name="Daniel Housam" userId="19a6bcf8-9951-43f2-9168-6dca4eb54aee" providerId="ADAL" clId="{AF5CC1FB-4041-48A6-BF0F-BC74F03ACAB7}" dt="2022-12-12T22:42:00.711" v="281" actId="1035"/>
          <ac:spMkLst>
            <pc:docMk/>
            <pc:sldMk cId="981405627" sldId="293"/>
            <ac:spMk id="4" creationId="{7BBF7C34-472F-141A-6F18-E8FE66E596BC}"/>
          </ac:spMkLst>
        </pc:spChg>
      </pc:sldChg>
      <pc:sldChg chg="modSp add mod ord">
        <pc:chgData name="Daniel Housam" userId="19a6bcf8-9951-43f2-9168-6dca4eb54aee" providerId="ADAL" clId="{AF5CC1FB-4041-48A6-BF0F-BC74F03ACAB7}" dt="2022-12-12T22:56:18.290" v="789" actId="20577"/>
        <pc:sldMkLst>
          <pc:docMk/>
          <pc:sldMk cId="2107517502" sldId="294"/>
        </pc:sldMkLst>
        <pc:spChg chg="mod">
          <ac:chgData name="Daniel Housam" userId="19a6bcf8-9951-43f2-9168-6dca4eb54aee" providerId="ADAL" clId="{AF5CC1FB-4041-48A6-BF0F-BC74F03ACAB7}" dt="2022-12-12T22:56:18.290" v="789" actId="20577"/>
          <ac:spMkLst>
            <pc:docMk/>
            <pc:sldMk cId="2107517502" sldId="294"/>
            <ac:spMk id="4" creationId="{7BBF7C34-472F-141A-6F18-E8FE66E596BC}"/>
          </ac:spMkLst>
        </pc:spChg>
      </pc:sldChg>
      <pc:sldChg chg="modSp add mod">
        <pc:chgData name="Daniel Housam" userId="19a6bcf8-9951-43f2-9168-6dca4eb54aee" providerId="ADAL" clId="{AF5CC1FB-4041-48A6-BF0F-BC74F03ACAB7}" dt="2022-12-12T22:57:05.723" v="796" actId="20577"/>
        <pc:sldMkLst>
          <pc:docMk/>
          <pc:sldMk cId="1758459131" sldId="295"/>
        </pc:sldMkLst>
        <pc:spChg chg="mod">
          <ac:chgData name="Daniel Housam" userId="19a6bcf8-9951-43f2-9168-6dca4eb54aee" providerId="ADAL" clId="{AF5CC1FB-4041-48A6-BF0F-BC74F03ACAB7}" dt="2022-12-12T22:57:05.723" v="796" actId="20577"/>
          <ac:spMkLst>
            <pc:docMk/>
            <pc:sldMk cId="1758459131" sldId="295"/>
            <ac:spMk id="4" creationId="{7BBF7C34-472F-141A-6F18-E8FE66E596BC}"/>
          </ac:spMkLst>
        </pc:spChg>
      </pc:sldChg>
      <pc:sldChg chg="modSp add mod">
        <pc:chgData name="Daniel Housam" userId="19a6bcf8-9951-43f2-9168-6dca4eb54aee" providerId="ADAL" clId="{AF5CC1FB-4041-48A6-BF0F-BC74F03ACAB7}" dt="2022-12-12T22:59:06.108" v="882" actId="1035"/>
        <pc:sldMkLst>
          <pc:docMk/>
          <pc:sldMk cId="2189125494" sldId="296"/>
        </pc:sldMkLst>
        <pc:spChg chg="mod">
          <ac:chgData name="Daniel Housam" userId="19a6bcf8-9951-43f2-9168-6dca4eb54aee" providerId="ADAL" clId="{AF5CC1FB-4041-48A6-BF0F-BC74F03ACAB7}" dt="2022-12-12T22:59:06.108" v="882" actId="1035"/>
          <ac:spMkLst>
            <pc:docMk/>
            <pc:sldMk cId="2189125494" sldId="296"/>
            <ac:spMk id="4" creationId="{7BBF7C34-472F-141A-6F18-E8FE66E596BC}"/>
          </ac:spMkLst>
        </pc:spChg>
      </pc:sldChg>
      <pc:sldChg chg="modSp add mod">
        <pc:chgData name="Daniel Housam" userId="19a6bcf8-9951-43f2-9168-6dca4eb54aee" providerId="ADAL" clId="{AF5CC1FB-4041-48A6-BF0F-BC74F03ACAB7}" dt="2022-12-12T22:59:22.610" v="939" actId="1035"/>
        <pc:sldMkLst>
          <pc:docMk/>
          <pc:sldMk cId="2264750945" sldId="297"/>
        </pc:sldMkLst>
        <pc:spChg chg="mod">
          <ac:chgData name="Daniel Housam" userId="19a6bcf8-9951-43f2-9168-6dca4eb54aee" providerId="ADAL" clId="{AF5CC1FB-4041-48A6-BF0F-BC74F03ACAB7}" dt="2022-12-12T22:59:22.610" v="939" actId="1035"/>
          <ac:spMkLst>
            <pc:docMk/>
            <pc:sldMk cId="2264750945" sldId="297"/>
            <ac:spMk id="4" creationId="{7BBF7C34-472F-141A-6F18-E8FE66E596BC}"/>
          </ac:spMkLst>
        </pc:spChg>
      </pc:sldChg>
      <pc:sldChg chg="add del">
        <pc:chgData name="Daniel Housam" userId="19a6bcf8-9951-43f2-9168-6dca4eb54aee" providerId="ADAL" clId="{AF5CC1FB-4041-48A6-BF0F-BC74F03ACAB7}" dt="2022-12-12T23:01:12.182" v="945" actId="47"/>
        <pc:sldMkLst>
          <pc:docMk/>
          <pc:sldMk cId="638953638" sldId="298"/>
        </pc:sldMkLst>
      </pc:sldChg>
      <pc:sldChg chg="delSp add mod">
        <pc:chgData name="Daniel Housam" userId="19a6bcf8-9951-43f2-9168-6dca4eb54aee" providerId="ADAL" clId="{AF5CC1FB-4041-48A6-BF0F-BC74F03ACAB7}" dt="2022-12-12T23:01:40.624" v="948" actId="478"/>
        <pc:sldMkLst>
          <pc:docMk/>
          <pc:sldMk cId="1453782664" sldId="298"/>
        </pc:sldMkLst>
        <pc:spChg chg="del">
          <ac:chgData name="Daniel Housam" userId="19a6bcf8-9951-43f2-9168-6dca4eb54aee" providerId="ADAL" clId="{AF5CC1FB-4041-48A6-BF0F-BC74F03ACAB7}" dt="2022-12-12T23:01:36.999" v="947" actId="478"/>
          <ac:spMkLst>
            <pc:docMk/>
            <pc:sldMk cId="1453782664" sldId="298"/>
            <ac:spMk id="2" creationId="{2F4549A6-00EC-89D1-5A74-77448B9718F8}"/>
          </ac:spMkLst>
        </pc:spChg>
        <pc:spChg chg="del">
          <ac:chgData name="Daniel Housam" userId="19a6bcf8-9951-43f2-9168-6dca4eb54aee" providerId="ADAL" clId="{AF5CC1FB-4041-48A6-BF0F-BC74F03ACAB7}" dt="2022-12-12T23:01:40.624" v="948" actId="478"/>
          <ac:spMkLst>
            <pc:docMk/>
            <pc:sldMk cId="1453782664" sldId="298"/>
            <ac:spMk id="4" creationId="{7BBF7C34-472F-141A-6F18-E8FE66E596BC}"/>
          </ac:spMkLst>
        </pc:spChg>
      </pc:sldChg>
      <pc:sldChg chg="add del ord">
        <pc:chgData name="Daniel Housam" userId="19a6bcf8-9951-43f2-9168-6dca4eb54aee" providerId="ADAL" clId="{AF5CC1FB-4041-48A6-BF0F-BC74F03ACAB7}" dt="2022-12-12T23:00:49.752" v="943" actId="47"/>
        <pc:sldMkLst>
          <pc:docMk/>
          <pc:sldMk cId="3693031381" sldId="298"/>
        </pc:sldMkLst>
      </pc:sldChg>
    </pc:docChg>
  </pc:docChgLst>
  <pc:docChgLst>
    <pc:chgData name="Daniel Housam" userId="19a6bcf8-9951-43f2-9168-6dca4eb54aee" providerId="ADAL" clId="{9F83F149-D744-4032-926C-5C8CD24616A8}"/>
    <pc:docChg chg="undo custSel addSld delSld modSld sldOrd modMainMaster">
      <pc:chgData name="Daniel Housam" userId="19a6bcf8-9951-43f2-9168-6dca4eb54aee" providerId="ADAL" clId="{9F83F149-D744-4032-926C-5C8CD24616A8}" dt="2022-11-21T16:55:05.925" v="748" actId="1035"/>
      <pc:docMkLst>
        <pc:docMk/>
      </pc:docMkLst>
      <pc:sldChg chg="addSp delSp modSp mod">
        <pc:chgData name="Daniel Housam" userId="19a6bcf8-9951-43f2-9168-6dca4eb54aee" providerId="ADAL" clId="{9F83F149-D744-4032-926C-5C8CD24616A8}" dt="2022-11-21T16:28:40.062" v="6" actId="962"/>
        <pc:sldMkLst>
          <pc:docMk/>
          <pc:sldMk cId="1415194178" sldId="256"/>
        </pc:sldMkLst>
        <pc:picChg chg="del">
          <ac:chgData name="Daniel Housam" userId="19a6bcf8-9951-43f2-9168-6dca4eb54aee" providerId="ADAL" clId="{9F83F149-D744-4032-926C-5C8CD24616A8}" dt="2022-11-21T16:28:25.604" v="3" actId="478"/>
          <ac:picMkLst>
            <pc:docMk/>
            <pc:sldMk cId="1415194178" sldId="256"/>
            <ac:picMk id="3" creationId="{E45F1CF1-9F79-F443-5E0F-E18EAA84A952}"/>
          </ac:picMkLst>
        </pc:picChg>
        <pc:picChg chg="add mod">
          <ac:chgData name="Daniel Housam" userId="19a6bcf8-9951-43f2-9168-6dca4eb54aee" providerId="ADAL" clId="{9F83F149-D744-4032-926C-5C8CD24616A8}" dt="2022-11-21T16:28:40.062" v="6" actId="962"/>
          <ac:picMkLst>
            <pc:docMk/>
            <pc:sldMk cId="1415194178" sldId="256"/>
            <ac:picMk id="4" creationId="{9D659828-89AF-7EF0-7762-DFFAD407C927}"/>
          </ac:picMkLst>
        </pc:picChg>
      </pc:sldChg>
      <pc:sldChg chg="addSp modSp mod setBg">
        <pc:chgData name="Daniel Housam" userId="19a6bcf8-9951-43f2-9168-6dca4eb54aee" providerId="ADAL" clId="{9F83F149-D744-4032-926C-5C8CD24616A8}" dt="2022-11-21T16:46:34.577" v="201"/>
        <pc:sldMkLst>
          <pc:docMk/>
          <pc:sldMk cId="3764928195" sldId="257"/>
        </pc:sldMkLst>
        <pc:spChg chg="add mod">
          <ac:chgData name="Daniel Housam" userId="19a6bcf8-9951-43f2-9168-6dca4eb54aee" providerId="ADAL" clId="{9F83F149-D744-4032-926C-5C8CD24616A8}" dt="2022-11-21T16:37:24.243" v="67"/>
          <ac:spMkLst>
            <pc:docMk/>
            <pc:sldMk cId="3764928195" sldId="257"/>
            <ac:spMk id="2" creationId="{D9195773-FA31-747C-170A-99A74637B6B3}"/>
          </ac:spMkLst>
        </pc:spChg>
        <pc:spChg chg="mod">
          <ac:chgData name="Daniel Housam" userId="19a6bcf8-9951-43f2-9168-6dca4eb54aee" providerId="ADAL" clId="{9F83F149-D744-4032-926C-5C8CD24616A8}" dt="2022-11-21T16:37:48.833" v="68" actId="2711"/>
          <ac:spMkLst>
            <pc:docMk/>
            <pc:sldMk cId="3764928195" sldId="257"/>
            <ac:spMk id="3" creationId="{F3881C8E-754B-14EF-551E-360CDBBF1520}"/>
          </ac:spMkLst>
        </pc:spChg>
      </pc:sldChg>
      <pc:sldChg chg="del">
        <pc:chgData name="Daniel Housam" userId="19a6bcf8-9951-43f2-9168-6dca4eb54aee" providerId="ADAL" clId="{9F83F149-D744-4032-926C-5C8CD24616A8}" dt="2022-11-21T16:30:36.644" v="46" actId="47"/>
        <pc:sldMkLst>
          <pc:docMk/>
          <pc:sldMk cId="2409885663" sldId="258"/>
        </pc:sldMkLst>
      </pc:sldChg>
      <pc:sldChg chg="del">
        <pc:chgData name="Daniel Housam" userId="19a6bcf8-9951-43f2-9168-6dca4eb54aee" providerId="ADAL" clId="{9F83F149-D744-4032-926C-5C8CD24616A8}" dt="2022-11-21T16:49:04.249" v="378" actId="47"/>
        <pc:sldMkLst>
          <pc:docMk/>
          <pc:sldMk cId="288472279" sldId="265"/>
        </pc:sldMkLst>
      </pc:sldChg>
      <pc:sldChg chg="delSp modSp mod">
        <pc:chgData name="Daniel Housam" userId="19a6bcf8-9951-43f2-9168-6dca4eb54aee" providerId="ADAL" clId="{9F83F149-D744-4032-926C-5C8CD24616A8}" dt="2022-11-21T16:47:17.141" v="232" actId="1035"/>
        <pc:sldMkLst>
          <pc:docMk/>
          <pc:sldMk cId="2812715482" sldId="266"/>
        </pc:sldMkLst>
        <pc:spChg chg="mod">
          <ac:chgData name="Daniel Housam" userId="19a6bcf8-9951-43f2-9168-6dca4eb54aee" providerId="ADAL" clId="{9F83F149-D744-4032-926C-5C8CD24616A8}" dt="2022-11-21T16:38:01.430" v="69" actId="2711"/>
          <ac:spMkLst>
            <pc:docMk/>
            <pc:sldMk cId="2812715482" sldId="266"/>
            <ac:spMk id="3" creationId="{F3881C8E-754B-14EF-551E-360CDBBF1520}"/>
          </ac:spMkLst>
        </pc:spChg>
        <pc:spChg chg="mod">
          <ac:chgData name="Daniel Housam" userId="19a6bcf8-9951-43f2-9168-6dca4eb54aee" providerId="ADAL" clId="{9F83F149-D744-4032-926C-5C8CD24616A8}" dt="2022-11-21T16:47:17.141" v="232" actId="1035"/>
          <ac:spMkLst>
            <pc:docMk/>
            <pc:sldMk cId="2812715482" sldId="266"/>
            <ac:spMk id="4" creationId="{7BBF7C34-472F-141A-6F18-E8FE66E596BC}"/>
          </ac:spMkLst>
        </pc:spChg>
        <pc:spChg chg="del">
          <ac:chgData name="Daniel Housam" userId="19a6bcf8-9951-43f2-9168-6dca4eb54aee" providerId="ADAL" clId="{9F83F149-D744-4032-926C-5C8CD24616A8}" dt="2022-11-21T16:38:11.713" v="70" actId="478"/>
          <ac:spMkLst>
            <pc:docMk/>
            <pc:sldMk cId="2812715482" sldId="266"/>
            <ac:spMk id="5" creationId="{D0B4DE2E-2C98-8578-3EED-0C0F8A25D91A}"/>
          </ac:spMkLst>
        </pc:spChg>
      </pc:sldChg>
      <pc:sldChg chg="del">
        <pc:chgData name="Daniel Housam" userId="19a6bcf8-9951-43f2-9168-6dca4eb54aee" providerId="ADAL" clId="{9F83F149-D744-4032-926C-5C8CD24616A8}" dt="2022-11-21T16:49:00.121" v="377" actId="47"/>
        <pc:sldMkLst>
          <pc:docMk/>
          <pc:sldMk cId="1075887458" sldId="267"/>
        </pc:sldMkLst>
      </pc:sldChg>
      <pc:sldChg chg="del">
        <pc:chgData name="Daniel Housam" userId="19a6bcf8-9951-43f2-9168-6dca4eb54aee" providerId="ADAL" clId="{9F83F149-D744-4032-926C-5C8CD24616A8}" dt="2022-11-21T16:48:50.906" v="369" actId="47"/>
        <pc:sldMkLst>
          <pc:docMk/>
          <pc:sldMk cId="2187427142" sldId="268"/>
        </pc:sldMkLst>
      </pc:sldChg>
      <pc:sldChg chg="del">
        <pc:chgData name="Daniel Housam" userId="19a6bcf8-9951-43f2-9168-6dca4eb54aee" providerId="ADAL" clId="{9F83F149-D744-4032-926C-5C8CD24616A8}" dt="2022-11-21T16:48:52.508" v="372" actId="47"/>
        <pc:sldMkLst>
          <pc:docMk/>
          <pc:sldMk cId="315719221" sldId="269"/>
        </pc:sldMkLst>
      </pc:sldChg>
      <pc:sldChg chg="del">
        <pc:chgData name="Daniel Housam" userId="19a6bcf8-9951-43f2-9168-6dca4eb54aee" providerId="ADAL" clId="{9F83F149-D744-4032-926C-5C8CD24616A8}" dt="2022-11-21T16:48:54.949" v="376" actId="47"/>
        <pc:sldMkLst>
          <pc:docMk/>
          <pc:sldMk cId="3100086967" sldId="270"/>
        </pc:sldMkLst>
      </pc:sldChg>
      <pc:sldChg chg="del">
        <pc:chgData name="Daniel Housam" userId="19a6bcf8-9951-43f2-9168-6dca4eb54aee" providerId="ADAL" clId="{9F83F149-D744-4032-926C-5C8CD24616A8}" dt="2022-11-21T16:49:40.832" v="382" actId="47"/>
        <pc:sldMkLst>
          <pc:docMk/>
          <pc:sldMk cId="3015014007" sldId="271"/>
        </pc:sldMkLst>
      </pc:sldChg>
      <pc:sldChg chg="del">
        <pc:chgData name="Daniel Housam" userId="19a6bcf8-9951-43f2-9168-6dca4eb54aee" providerId="ADAL" clId="{9F83F149-D744-4032-926C-5C8CD24616A8}" dt="2022-11-21T16:48:49.919" v="368" actId="47"/>
        <pc:sldMkLst>
          <pc:docMk/>
          <pc:sldMk cId="3353741877" sldId="272"/>
        </pc:sldMkLst>
      </pc:sldChg>
      <pc:sldChg chg="del">
        <pc:chgData name="Daniel Housam" userId="19a6bcf8-9951-43f2-9168-6dca4eb54aee" providerId="ADAL" clId="{9F83F149-D744-4032-926C-5C8CD24616A8}" dt="2022-11-21T16:48:51.369" v="370" actId="47"/>
        <pc:sldMkLst>
          <pc:docMk/>
          <pc:sldMk cId="1825397550" sldId="273"/>
        </pc:sldMkLst>
      </pc:sldChg>
      <pc:sldChg chg="del">
        <pc:chgData name="Daniel Housam" userId="19a6bcf8-9951-43f2-9168-6dca4eb54aee" providerId="ADAL" clId="{9F83F149-D744-4032-926C-5C8CD24616A8}" dt="2022-11-21T16:48:51.886" v="371" actId="47"/>
        <pc:sldMkLst>
          <pc:docMk/>
          <pc:sldMk cId="4038478202" sldId="274"/>
        </pc:sldMkLst>
      </pc:sldChg>
      <pc:sldChg chg="del">
        <pc:chgData name="Daniel Housam" userId="19a6bcf8-9951-43f2-9168-6dca4eb54aee" providerId="ADAL" clId="{9F83F149-D744-4032-926C-5C8CD24616A8}" dt="2022-11-21T16:48:52.988" v="373" actId="47"/>
        <pc:sldMkLst>
          <pc:docMk/>
          <pc:sldMk cId="3306137851" sldId="275"/>
        </pc:sldMkLst>
      </pc:sldChg>
      <pc:sldChg chg="del">
        <pc:chgData name="Daniel Housam" userId="19a6bcf8-9951-43f2-9168-6dca4eb54aee" providerId="ADAL" clId="{9F83F149-D744-4032-926C-5C8CD24616A8}" dt="2022-11-21T16:48:53.598" v="374" actId="47"/>
        <pc:sldMkLst>
          <pc:docMk/>
          <pc:sldMk cId="541790007" sldId="276"/>
        </pc:sldMkLst>
      </pc:sldChg>
      <pc:sldChg chg="del">
        <pc:chgData name="Daniel Housam" userId="19a6bcf8-9951-43f2-9168-6dca4eb54aee" providerId="ADAL" clId="{9F83F149-D744-4032-926C-5C8CD24616A8}" dt="2022-11-21T16:48:54.198" v="375" actId="47"/>
        <pc:sldMkLst>
          <pc:docMk/>
          <pc:sldMk cId="3121463035" sldId="278"/>
        </pc:sldMkLst>
      </pc:sldChg>
      <pc:sldChg chg="modSp add mod">
        <pc:chgData name="Daniel Housam" userId="19a6bcf8-9951-43f2-9168-6dca4eb54aee" providerId="ADAL" clId="{9F83F149-D744-4032-926C-5C8CD24616A8}" dt="2022-11-21T16:48:12.454" v="322" actId="1036"/>
        <pc:sldMkLst>
          <pc:docMk/>
          <pc:sldMk cId="743280993" sldId="279"/>
        </pc:sldMkLst>
        <pc:spChg chg="mod">
          <ac:chgData name="Daniel Housam" userId="19a6bcf8-9951-43f2-9168-6dca4eb54aee" providerId="ADAL" clId="{9F83F149-D744-4032-926C-5C8CD24616A8}" dt="2022-11-21T16:48:12.454" v="322" actId="1036"/>
          <ac:spMkLst>
            <pc:docMk/>
            <pc:sldMk cId="743280993" sldId="279"/>
            <ac:spMk id="4" creationId="{7BBF7C34-472F-141A-6F18-E8FE66E596BC}"/>
          </ac:spMkLst>
        </pc:spChg>
      </pc:sldChg>
      <pc:sldChg chg="modSp add mod">
        <pc:chgData name="Daniel Housam" userId="19a6bcf8-9951-43f2-9168-6dca4eb54aee" providerId="ADAL" clId="{9F83F149-D744-4032-926C-5C8CD24616A8}" dt="2022-11-21T16:41:42.976" v="188" actId="1035"/>
        <pc:sldMkLst>
          <pc:docMk/>
          <pc:sldMk cId="4218475398" sldId="280"/>
        </pc:sldMkLst>
        <pc:spChg chg="mod">
          <ac:chgData name="Daniel Housam" userId="19a6bcf8-9951-43f2-9168-6dca4eb54aee" providerId="ADAL" clId="{9F83F149-D744-4032-926C-5C8CD24616A8}" dt="2022-11-21T16:41:42.976" v="188" actId="1035"/>
          <ac:spMkLst>
            <pc:docMk/>
            <pc:sldMk cId="4218475398" sldId="280"/>
            <ac:spMk id="4" creationId="{7BBF7C34-472F-141A-6F18-E8FE66E596BC}"/>
          </ac:spMkLst>
        </pc:spChg>
      </pc:sldChg>
      <pc:sldChg chg="modSp add mod setBg">
        <pc:chgData name="Daniel Housam" userId="19a6bcf8-9951-43f2-9168-6dca4eb54aee" providerId="ADAL" clId="{9F83F149-D744-4032-926C-5C8CD24616A8}" dt="2022-11-21T16:46:34.577" v="201"/>
        <pc:sldMkLst>
          <pc:docMk/>
          <pc:sldMk cId="1111628173" sldId="281"/>
        </pc:sldMkLst>
        <pc:spChg chg="mod">
          <ac:chgData name="Daniel Housam" userId="19a6bcf8-9951-43f2-9168-6dca4eb54aee" providerId="ADAL" clId="{9F83F149-D744-4032-926C-5C8CD24616A8}" dt="2022-11-21T16:42:19.917" v="198" actId="20577"/>
          <ac:spMkLst>
            <pc:docMk/>
            <pc:sldMk cId="1111628173" sldId="281"/>
            <ac:spMk id="4" creationId="{7BBF7C34-472F-141A-6F18-E8FE66E596BC}"/>
          </ac:spMkLst>
        </pc:spChg>
      </pc:sldChg>
      <pc:sldChg chg="modSp add mod">
        <pc:chgData name="Daniel Housam" userId="19a6bcf8-9951-43f2-9168-6dca4eb54aee" providerId="ADAL" clId="{9F83F149-D744-4032-926C-5C8CD24616A8}" dt="2022-11-21T16:47:30.102" v="266" actId="1035"/>
        <pc:sldMkLst>
          <pc:docMk/>
          <pc:sldMk cId="2745611567" sldId="282"/>
        </pc:sldMkLst>
        <pc:spChg chg="mod">
          <ac:chgData name="Daniel Housam" userId="19a6bcf8-9951-43f2-9168-6dca4eb54aee" providerId="ADAL" clId="{9F83F149-D744-4032-926C-5C8CD24616A8}" dt="2022-11-21T16:47:30.102" v="266" actId="1035"/>
          <ac:spMkLst>
            <pc:docMk/>
            <pc:sldMk cId="2745611567" sldId="282"/>
            <ac:spMk id="4" creationId="{7BBF7C34-472F-141A-6F18-E8FE66E596BC}"/>
          </ac:spMkLst>
        </pc:spChg>
      </pc:sldChg>
      <pc:sldChg chg="modSp add mod">
        <pc:chgData name="Daniel Housam" userId="19a6bcf8-9951-43f2-9168-6dca4eb54aee" providerId="ADAL" clId="{9F83F149-D744-4032-926C-5C8CD24616A8}" dt="2022-11-21T16:48:29.982" v="367" actId="1036"/>
        <pc:sldMkLst>
          <pc:docMk/>
          <pc:sldMk cId="1700559856" sldId="283"/>
        </pc:sldMkLst>
        <pc:spChg chg="mod">
          <ac:chgData name="Daniel Housam" userId="19a6bcf8-9951-43f2-9168-6dca4eb54aee" providerId="ADAL" clId="{9F83F149-D744-4032-926C-5C8CD24616A8}" dt="2022-11-21T16:48:29.982" v="367" actId="1036"/>
          <ac:spMkLst>
            <pc:docMk/>
            <pc:sldMk cId="1700559856" sldId="283"/>
            <ac:spMk id="4" creationId="{7BBF7C34-472F-141A-6F18-E8FE66E596BC}"/>
          </ac:spMkLst>
        </pc:spChg>
      </pc:sldChg>
      <pc:sldChg chg="add ord">
        <pc:chgData name="Daniel Housam" userId="19a6bcf8-9951-43f2-9168-6dca4eb54aee" providerId="ADAL" clId="{9F83F149-D744-4032-926C-5C8CD24616A8}" dt="2022-11-21T16:49:14.553" v="381"/>
        <pc:sldMkLst>
          <pc:docMk/>
          <pc:sldMk cId="3001058284" sldId="284"/>
        </pc:sldMkLst>
      </pc:sldChg>
      <pc:sldChg chg="modSp add mod">
        <pc:chgData name="Daniel Housam" userId="19a6bcf8-9951-43f2-9168-6dca4eb54aee" providerId="ADAL" clId="{9F83F149-D744-4032-926C-5C8CD24616A8}" dt="2022-11-21T16:52:18.101" v="624" actId="1035"/>
        <pc:sldMkLst>
          <pc:docMk/>
          <pc:sldMk cId="3056128453" sldId="285"/>
        </pc:sldMkLst>
        <pc:spChg chg="mod">
          <ac:chgData name="Daniel Housam" userId="19a6bcf8-9951-43f2-9168-6dca4eb54aee" providerId="ADAL" clId="{9F83F149-D744-4032-926C-5C8CD24616A8}" dt="2022-11-21T16:52:18.101" v="624" actId="1035"/>
          <ac:spMkLst>
            <pc:docMk/>
            <pc:sldMk cId="3056128453" sldId="285"/>
            <ac:spMk id="4" creationId="{7BBF7C34-472F-141A-6F18-E8FE66E596BC}"/>
          </ac:spMkLst>
        </pc:spChg>
      </pc:sldChg>
      <pc:sldChg chg="modSp add mod">
        <pc:chgData name="Daniel Housam" userId="19a6bcf8-9951-43f2-9168-6dca4eb54aee" providerId="ADAL" clId="{9F83F149-D744-4032-926C-5C8CD24616A8}" dt="2022-11-21T16:55:05.925" v="748" actId="1035"/>
        <pc:sldMkLst>
          <pc:docMk/>
          <pc:sldMk cId="75908320" sldId="286"/>
        </pc:sldMkLst>
        <pc:spChg chg="mod">
          <ac:chgData name="Daniel Housam" userId="19a6bcf8-9951-43f2-9168-6dca4eb54aee" providerId="ADAL" clId="{9F83F149-D744-4032-926C-5C8CD24616A8}" dt="2022-11-21T16:55:05.925" v="748" actId="1035"/>
          <ac:spMkLst>
            <pc:docMk/>
            <pc:sldMk cId="75908320" sldId="286"/>
            <ac:spMk id="4" creationId="{7BBF7C34-472F-141A-6F18-E8FE66E596BC}"/>
          </ac:spMkLst>
        </pc:spChg>
      </pc:sldChg>
      <pc:sldChg chg="modSp add mod ord">
        <pc:chgData name="Daniel Housam" userId="19a6bcf8-9951-43f2-9168-6dca4eb54aee" providerId="ADAL" clId="{9F83F149-D744-4032-926C-5C8CD24616A8}" dt="2022-11-21T16:53:59.182" v="676" actId="1035"/>
        <pc:sldMkLst>
          <pc:docMk/>
          <pc:sldMk cId="656663270" sldId="287"/>
        </pc:sldMkLst>
        <pc:spChg chg="mod">
          <ac:chgData name="Daniel Housam" userId="19a6bcf8-9951-43f2-9168-6dca4eb54aee" providerId="ADAL" clId="{9F83F149-D744-4032-926C-5C8CD24616A8}" dt="2022-11-21T16:53:59.182" v="676" actId="1035"/>
          <ac:spMkLst>
            <pc:docMk/>
            <pc:sldMk cId="656663270" sldId="287"/>
            <ac:spMk id="4" creationId="{7BBF7C34-472F-141A-6F18-E8FE66E596BC}"/>
          </ac:spMkLst>
        </pc:spChg>
      </pc:sldChg>
      <pc:sldMasterChg chg="setBg modSldLayout">
        <pc:chgData name="Daniel Housam" userId="19a6bcf8-9951-43f2-9168-6dca4eb54aee" providerId="ADAL" clId="{9F83F149-D744-4032-926C-5C8CD24616A8}" dt="2022-11-21T16:46:34.577" v="201"/>
        <pc:sldMasterMkLst>
          <pc:docMk/>
          <pc:sldMasterMk cId="1558590181" sldId="2147483684"/>
        </pc:sldMasterMkLst>
        <pc:sldLayoutChg chg="setBg">
          <pc:chgData name="Daniel Housam" userId="19a6bcf8-9951-43f2-9168-6dca4eb54aee" providerId="ADAL" clId="{9F83F149-D744-4032-926C-5C8CD24616A8}" dt="2022-11-21T16:46:34.577" v="201"/>
          <pc:sldLayoutMkLst>
            <pc:docMk/>
            <pc:sldMasterMk cId="1558590181" sldId="2147483684"/>
            <pc:sldLayoutMk cId="715292124" sldId="2147483685"/>
          </pc:sldLayoutMkLst>
        </pc:sldLayoutChg>
        <pc:sldLayoutChg chg="setBg">
          <pc:chgData name="Daniel Housam" userId="19a6bcf8-9951-43f2-9168-6dca4eb54aee" providerId="ADAL" clId="{9F83F149-D744-4032-926C-5C8CD24616A8}" dt="2022-11-21T16:46:34.577" v="201"/>
          <pc:sldLayoutMkLst>
            <pc:docMk/>
            <pc:sldMasterMk cId="1558590181" sldId="2147483684"/>
            <pc:sldLayoutMk cId="1038008988" sldId="2147483686"/>
          </pc:sldLayoutMkLst>
        </pc:sldLayoutChg>
        <pc:sldLayoutChg chg="setBg">
          <pc:chgData name="Daniel Housam" userId="19a6bcf8-9951-43f2-9168-6dca4eb54aee" providerId="ADAL" clId="{9F83F149-D744-4032-926C-5C8CD24616A8}" dt="2022-11-21T16:46:34.577" v="201"/>
          <pc:sldLayoutMkLst>
            <pc:docMk/>
            <pc:sldMasterMk cId="1558590181" sldId="2147483684"/>
            <pc:sldLayoutMk cId="1593517882" sldId="2147483687"/>
          </pc:sldLayoutMkLst>
        </pc:sldLayoutChg>
        <pc:sldLayoutChg chg="setBg">
          <pc:chgData name="Daniel Housam" userId="19a6bcf8-9951-43f2-9168-6dca4eb54aee" providerId="ADAL" clId="{9F83F149-D744-4032-926C-5C8CD24616A8}" dt="2022-11-21T16:46:34.577" v="201"/>
          <pc:sldLayoutMkLst>
            <pc:docMk/>
            <pc:sldMasterMk cId="1558590181" sldId="2147483684"/>
            <pc:sldLayoutMk cId="582362909" sldId="2147483688"/>
          </pc:sldLayoutMkLst>
        </pc:sldLayoutChg>
        <pc:sldLayoutChg chg="setBg">
          <pc:chgData name="Daniel Housam" userId="19a6bcf8-9951-43f2-9168-6dca4eb54aee" providerId="ADAL" clId="{9F83F149-D744-4032-926C-5C8CD24616A8}" dt="2022-11-21T16:46:34.577" v="201"/>
          <pc:sldLayoutMkLst>
            <pc:docMk/>
            <pc:sldMasterMk cId="1558590181" sldId="2147483684"/>
            <pc:sldLayoutMk cId="3850783435" sldId="2147483689"/>
          </pc:sldLayoutMkLst>
        </pc:sldLayoutChg>
        <pc:sldLayoutChg chg="setBg">
          <pc:chgData name="Daniel Housam" userId="19a6bcf8-9951-43f2-9168-6dca4eb54aee" providerId="ADAL" clId="{9F83F149-D744-4032-926C-5C8CD24616A8}" dt="2022-11-21T16:46:34.577" v="201"/>
          <pc:sldLayoutMkLst>
            <pc:docMk/>
            <pc:sldMasterMk cId="1558590181" sldId="2147483684"/>
            <pc:sldLayoutMk cId="713604697" sldId="2147483690"/>
          </pc:sldLayoutMkLst>
        </pc:sldLayoutChg>
        <pc:sldLayoutChg chg="setBg">
          <pc:chgData name="Daniel Housam" userId="19a6bcf8-9951-43f2-9168-6dca4eb54aee" providerId="ADAL" clId="{9F83F149-D744-4032-926C-5C8CD24616A8}" dt="2022-11-21T16:46:34.577" v="201"/>
          <pc:sldLayoutMkLst>
            <pc:docMk/>
            <pc:sldMasterMk cId="1558590181" sldId="2147483684"/>
            <pc:sldLayoutMk cId="163120961" sldId="2147483691"/>
          </pc:sldLayoutMkLst>
        </pc:sldLayoutChg>
        <pc:sldLayoutChg chg="setBg">
          <pc:chgData name="Daniel Housam" userId="19a6bcf8-9951-43f2-9168-6dca4eb54aee" providerId="ADAL" clId="{9F83F149-D744-4032-926C-5C8CD24616A8}" dt="2022-11-21T16:46:34.577" v="201"/>
          <pc:sldLayoutMkLst>
            <pc:docMk/>
            <pc:sldMasterMk cId="1558590181" sldId="2147483684"/>
            <pc:sldLayoutMk cId="1585138289" sldId="2147483692"/>
          </pc:sldLayoutMkLst>
        </pc:sldLayoutChg>
        <pc:sldLayoutChg chg="setBg">
          <pc:chgData name="Daniel Housam" userId="19a6bcf8-9951-43f2-9168-6dca4eb54aee" providerId="ADAL" clId="{9F83F149-D744-4032-926C-5C8CD24616A8}" dt="2022-11-21T16:46:34.577" v="201"/>
          <pc:sldLayoutMkLst>
            <pc:docMk/>
            <pc:sldMasterMk cId="1558590181" sldId="2147483684"/>
            <pc:sldLayoutMk cId="4100657206" sldId="2147483693"/>
          </pc:sldLayoutMkLst>
        </pc:sldLayoutChg>
        <pc:sldLayoutChg chg="setBg">
          <pc:chgData name="Daniel Housam" userId="19a6bcf8-9951-43f2-9168-6dca4eb54aee" providerId="ADAL" clId="{9F83F149-D744-4032-926C-5C8CD24616A8}" dt="2022-11-21T16:46:34.577" v="201"/>
          <pc:sldLayoutMkLst>
            <pc:docMk/>
            <pc:sldMasterMk cId="1558590181" sldId="2147483684"/>
            <pc:sldLayoutMk cId="3144718731" sldId="2147483694"/>
          </pc:sldLayoutMkLst>
        </pc:sldLayoutChg>
        <pc:sldLayoutChg chg="setBg">
          <pc:chgData name="Daniel Housam" userId="19a6bcf8-9951-43f2-9168-6dca4eb54aee" providerId="ADAL" clId="{9F83F149-D744-4032-926C-5C8CD24616A8}" dt="2022-11-21T16:46:34.577" v="201"/>
          <pc:sldLayoutMkLst>
            <pc:docMk/>
            <pc:sldMasterMk cId="1558590181" sldId="2147483684"/>
            <pc:sldLayoutMk cId="642472585" sldId="2147483695"/>
          </pc:sldLayoutMkLst>
        </pc:sldLayoutChg>
      </pc:sldMasterChg>
    </pc:docChg>
  </pc:docChgLst>
  <pc:docChgLst>
    <pc:chgData name="Daniel Housam" userId="19a6bcf8-9951-43f2-9168-6dca4eb54aee" providerId="ADAL" clId="{97A2FC8A-26E4-412D-83B4-286D1C7E3B18}"/>
    <pc:docChg chg="undo custSel addSld delSld modSld sldOrd modMainMaster">
      <pc:chgData name="Daniel Housam" userId="19a6bcf8-9951-43f2-9168-6dca4eb54aee" providerId="ADAL" clId="{97A2FC8A-26E4-412D-83B4-286D1C7E3B18}" dt="2022-12-31T15:36:14.747" v="1101" actId="478"/>
      <pc:docMkLst>
        <pc:docMk/>
      </pc:docMkLst>
      <pc:sldChg chg="addSp delSp modSp mod setBg">
        <pc:chgData name="Daniel Housam" userId="19a6bcf8-9951-43f2-9168-6dca4eb54aee" providerId="ADAL" clId="{97A2FC8A-26E4-412D-83B4-286D1C7E3B18}" dt="2022-12-28T20:04:38.793" v="8" actId="26606"/>
        <pc:sldMkLst>
          <pc:docMk/>
          <pc:sldMk cId="1415194178" sldId="256"/>
        </pc:sldMkLst>
        <pc:spChg chg="add">
          <ac:chgData name="Daniel Housam" userId="19a6bcf8-9951-43f2-9168-6dca4eb54aee" providerId="ADAL" clId="{97A2FC8A-26E4-412D-83B4-286D1C7E3B18}" dt="2022-12-28T20:04:38.793" v="8" actId="26606"/>
          <ac:spMkLst>
            <pc:docMk/>
            <pc:sldMk cId="1415194178" sldId="256"/>
            <ac:spMk id="8" creationId="{42A4FC2C-047E-45A5-965D-8E1E3BF09BC6}"/>
          </ac:spMkLst>
        </pc:spChg>
        <pc:picChg chg="add mod">
          <ac:chgData name="Daniel Housam" userId="19a6bcf8-9951-43f2-9168-6dca4eb54aee" providerId="ADAL" clId="{97A2FC8A-26E4-412D-83B4-286D1C7E3B18}" dt="2022-12-28T20:04:38.793" v="8" actId="26606"/>
          <ac:picMkLst>
            <pc:docMk/>
            <pc:sldMk cId="1415194178" sldId="256"/>
            <ac:picMk id="3" creationId="{095A1422-E3FB-F4A4-1AFF-7CF49F0976FA}"/>
          </ac:picMkLst>
        </pc:picChg>
        <pc:picChg chg="del">
          <ac:chgData name="Daniel Housam" userId="19a6bcf8-9951-43f2-9168-6dca4eb54aee" providerId="ADAL" clId="{97A2FC8A-26E4-412D-83B4-286D1C7E3B18}" dt="2022-12-28T20:04:16.790" v="3" actId="478"/>
          <ac:picMkLst>
            <pc:docMk/>
            <pc:sldMk cId="1415194178" sldId="256"/>
            <ac:picMk id="4" creationId="{9D659828-89AF-7EF0-7762-DFFAD407C927}"/>
          </ac:picMkLst>
        </pc:picChg>
      </pc:sldChg>
      <pc:sldChg chg="addSp delSp modSp mod setBg">
        <pc:chgData name="Daniel Housam" userId="19a6bcf8-9951-43f2-9168-6dca4eb54aee" providerId="ADAL" clId="{97A2FC8A-26E4-412D-83B4-286D1C7E3B18}" dt="2022-12-28T20:28:48.703" v="260" actId="1036"/>
        <pc:sldMkLst>
          <pc:docMk/>
          <pc:sldMk cId="3764928195" sldId="257"/>
        </pc:sldMkLst>
        <pc:spChg chg="add del mod">
          <ac:chgData name="Daniel Housam" userId="19a6bcf8-9951-43f2-9168-6dca4eb54aee" providerId="ADAL" clId="{97A2FC8A-26E4-412D-83B4-286D1C7E3B18}" dt="2022-12-28T20:21:07.802" v="211" actId="478"/>
          <ac:spMkLst>
            <pc:docMk/>
            <pc:sldMk cId="3764928195" sldId="257"/>
            <ac:spMk id="2" creationId="{56B78FD6-B57A-1BF7-B15D-2EE30B97A514}"/>
          </ac:spMkLst>
        </pc:spChg>
        <pc:spChg chg="del mod">
          <ac:chgData name="Daniel Housam" userId="19a6bcf8-9951-43f2-9168-6dca4eb54aee" providerId="ADAL" clId="{97A2FC8A-26E4-412D-83B4-286D1C7E3B18}" dt="2022-12-28T20:09:21.611" v="81" actId="478"/>
          <ac:spMkLst>
            <pc:docMk/>
            <pc:sldMk cId="3764928195" sldId="257"/>
            <ac:spMk id="3" creationId="{F3881C8E-754B-14EF-551E-360CDBBF1520}"/>
          </ac:spMkLst>
        </pc:spChg>
        <pc:spChg chg="add mod">
          <ac:chgData name="Daniel Housam" userId="19a6bcf8-9951-43f2-9168-6dca4eb54aee" providerId="ADAL" clId="{97A2FC8A-26E4-412D-83B4-286D1C7E3B18}" dt="2022-12-28T20:28:48.703" v="260" actId="1036"/>
          <ac:spMkLst>
            <pc:docMk/>
            <pc:sldMk cId="3764928195" sldId="257"/>
            <ac:spMk id="4" creationId="{837354CB-4015-E7D6-D033-4FEB628633F3}"/>
          </ac:spMkLst>
        </pc:spChg>
      </pc:sldChg>
      <pc:sldChg chg="del">
        <pc:chgData name="Daniel Housam" userId="19a6bcf8-9951-43f2-9168-6dca4eb54aee" providerId="ADAL" clId="{97A2FC8A-26E4-412D-83B4-286D1C7E3B18}" dt="2022-12-28T20:29:46.063" v="277" actId="47"/>
        <pc:sldMkLst>
          <pc:docMk/>
          <pc:sldMk cId="2812715482" sldId="266"/>
        </pc:sldMkLst>
      </pc:sldChg>
      <pc:sldChg chg="del">
        <pc:chgData name="Daniel Housam" userId="19a6bcf8-9951-43f2-9168-6dca4eb54aee" providerId="ADAL" clId="{97A2FC8A-26E4-412D-83B4-286D1C7E3B18}" dt="2022-12-28T20:30:11.753" v="289" actId="47"/>
        <pc:sldMkLst>
          <pc:docMk/>
          <pc:sldMk cId="3001058284" sldId="284"/>
        </pc:sldMkLst>
      </pc:sldChg>
      <pc:sldChg chg="del">
        <pc:chgData name="Daniel Housam" userId="19a6bcf8-9951-43f2-9168-6dca4eb54aee" providerId="ADAL" clId="{97A2FC8A-26E4-412D-83B4-286D1C7E3B18}" dt="2022-12-28T20:29:46.495" v="278" actId="47"/>
        <pc:sldMkLst>
          <pc:docMk/>
          <pc:sldMk cId="1784387780" sldId="288"/>
        </pc:sldMkLst>
      </pc:sldChg>
      <pc:sldChg chg="del">
        <pc:chgData name="Daniel Housam" userId="19a6bcf8-9951-43f2-9168-6dca4eb54aee" providerId="ADAL" clId="{97A2FC8A-26E4-412D-83B4-286D1C7E3B18}" dt="2022-12-28T20:29:46.944" v="279" actId="47"/>
        <pc:sldMkLst>
          <pc:docMk/>
          <pc:sldMk cId="1277959397" sldId="289"/>
        </pc:sldMkLst>
      </pc:sldChg>
      <pc:sldChg chg="del">
        <pc:chgData name="Daniel Housam" userId="19a6bcf8-9951-43f2-9168-6dca4eb54aee" providerId="ADAL" clId="{97A2FC8A-26E4-412D-83B4-286D1C7E3B18}" dt="2022-12-28T20:29:47.561" v="280" actId="47"/>
        <pc:sldMkLst>
          <pc:docMk/>
          <pc:sldMk cId="2241168425" sldId="290"/>
        </pc:sldMkLst>
      </pc:sldChg>
      <pc:sldChg chg="del">
        <pc:chgData name="Daniel Housam" userId="19a6bcf8-9951-43f2-9168-6dca4eb54aee" providerId="ADAL" clId="{97A2FC8A-26E4-412D-83B4-286D1C7E3B18}" dt="2022-12-28T20:29:48.131" v="281" actId="47"/>
        <pc:sldMkLst>
          <pc:docMk/>
          <pc:sldMk cId="4021752586" sldId="291"/>
        </pc:sldMkLst>
      </pc:sldChg>
      <pc:sldChg chg="del">
        <pc:chgData name="Daniel Housam" userId="19a6bcf8-9951-43f2-9168-6dca4eb54aee" providerId="ADAL" clId="{97A2FC8A-26E4-412D-83B4-286D1C7E3B18}" dt="2022-12-28T20:29:48.664" v="282" actId="47"/>
        <pc:sldMkLst>
          <pc:docMk/>
          <pc:sldMk cId="989349022" sldId="292"/>
        </pc:sldMkLst>
      </pc:sldChg>
      <pc:sldChg chg="del">
        <pc:chgData name="Daniel Housam" userId="19a6bcf8-9951-43f2-9168-6dca4eb54aee" providerId="ADAL" clId="{97A2FC8A-26E4-412D-83B4-286D1C7E3B18}" dt="2022-12-28T20:29:49.204" v="283" actId="47"/>
        <pc:sldMkLst>
          <pc:docMk/>
          <pc:sldMk cId="981405627" sldId="293"/>
        </pc:sldMkLst>
      </pc:sldChg>
      <pc:sldChg chg="del">
        <pc:chgData name="Daniel Housam" userId="19a6bcf8-9951-43f2-9168-6dca4eb54aee" providerId="ADAL" clId="{97A2FC8A-26E4-412D-83B4-286D1C7E3B18}" dt="2022-12-28T20:29:50.354" v="285" actId="47"/>
        <pc:sldMkLst>
          <pc:docMk/>
          <pc:sldMk cId="2107517502" sldId="294"/>
        </pc:sldMkLst>
      </pc:sldChg>
      <pc:sldChg chg="del">
        <pc:chgData name="Daniel Housam" userId="19a6bcf8-9951-43f2-9168-6dca4eb54aee" providerId="ADAL" clId="{97A2FC8A-26E4-412D-83B4-286D1C7E3B18}" dt="2022-12-28T20:29:50.856" v="286" actId="47"/>
        <pc:sldMkLst>
          <pc:docMk/>
          <pc:sldMk cId="1758459131" sldId="295"/>
        </pc:sldMkLst>
      </pc:sldChg>
      <pc:sldChg chg="del">
        <pc:chgData name="Daniel Housam" userId="19a6bcf8-9951-43f2-9168-6dca4eb54aee" providerId="ADAL" clId="{97A2FC8A-26E4-412D-83B4-286D1C7E3B18}" dt="2022-12-28T20:29:51.341" v="287" actId="47"/>
        <pc:sldMkLst>
          <pc:docMk/>
          <pc:sldMk cId="2189125494" sldId="296"/>
        </pc:sldMkLst>
      </pc:sldChg>
      <pc:sldChg chg="del">
        <pc:chgData name="Daniel Housam" userId="19a6bcf8-9951-43f2-9168-6dca4eb54aee" providerId="ADAL" clId="{97A2FC8A-26E4-412D-83B4-286D1C7E3B18}" dt="2022-12-28T20:29:51.974" v="288" actId="47"/>
        <pc:sldMkLst>
          <pc:docMk/>
          <pc:sldMk cId="2264750945" sldId="297"/>
        </pc:sldMkLst>
      </pc:sldChg>
      <pc:sldChg chg="del">
        <pc:chgData name="Daniel Housam" userId="19a6bcf8-9951-43f2-9168-6dca4eb54aee" providerId="ADAL" clId="{97A2FC8A-26E4-412D-83B4-286D1C7E3B18}" dt="2022-12-28T20:29:49.837" v="284" actId="47"/>
        <pc:sldMkLst>
          <pc:docMk/>
          <pc:sldMk cId="1453782664" sldId="298"/>
        </pc:sldMkLst>
      </pc:sldChg>
      <pc:sldChg chg="modSp add mod">
        <pc:chgData name="Daniel Housam" userId="19a6bcf8-9951-43f2-9168-6dca4eb54aee" providerId="ADAL" clId="{97A2FC8A-26E4-412D-83B4-286D1C7E3B18}" dt="2022-12-28T20:34:50.391" v="484" actId="1076"/>
        <pc:sldMkLst>
          <pc:docMk/>
          <pc:sldMk cId="4072724588" sldId="299"/>
        </pc:sldMkLst>
        <pc:spChg chg="mod">
          <ac:chgData name="Daniel Housam" userId="19a6bcf8-9951-43f2-9168-6dca4eb54aee" providerId="ADAL" clId="{97A2FC8A-26E4-412D-83B4-286D1C7E3B18}" dt="2022-12-28T20:34:50.391" v="484" actId="1076"/>
          <ac:spMkLst>
            <pc:docMk/>
            <pc:sldMk cId="4072724588" sldId="299"/>
            <ac:spMk id="2" creationId="{56B78FD6-B57A-1BF7-B15D-2EE30B97A514}"/>
          </ac:spMkLst>
        </pc:spChg>
        <pc:spChg chg="mod">
          <ac:chgData name="Daniel Housam" userId="19a6bcf8-9951-43f2-9168-6dca4eb54aee" providerId="ADAL" clId="{97A2FC8A-26E4-412D-83B4-286D1C7E3B18}" dt="2022-12-28T20:30:28.841" v="294" actId="20577"/>
          <ac:spMkLst>
            <pc:docMk/>
            <pc:sldMk cId="4072724588" sldId="299"/>
            <ac:spMk id="4" creationId="{837354CB-4015-E7D6-D033-4FEB628633F3}"/>
          </ac:spMkLst>
        </pc:spChg>
      </pc:sldChg>
      <pc:sldChg chg="add ord">
        <pc:chgData name="Daniel Housam" userId="19a6bcf8-9951-43f2-9168-6dca4eb54aee" providerId="ADAL" clId="{97A2FC8A-26E4-412D-83B4-286D1C7E3B18}" dt="2022-12-28T20:30:18.239" v="292"/>
        <pc:sldMkLst>
          <pc:docMk/>
          <pc:sldMk cId="144539326" sldId="300"/>
        </pc:sldMkLst>
      </pc:sldChg>
      <pc:sldChg chg="addSp delSp modSp add mod">
        <pc:chgData name="Daniel Housam" userId="19a6bcf8-9951-43f2-9168-6dca4eb54aee" providerId="ADAL" clId="{97A2FC8A-26E4-412D-83B4-286D1C7E3B18}" dt="2022-12-28T20:35:18.303" v="551" actId="1035"/>
        <pc:sldMkLst>
          <pc:docMk/>
          <pc:sldMk cId="373885746" sldId="301"/>
        </pc:sldMkLst>
        <pc:spChg chg="del">
          <ac:chgData name="Daniel Housam" userId="19a6bcf8-9951-43f2-9168-6dca4eb54aee" providerId="ADAL" clId="{97A2FC8A-26E4-412D-83B4-286D1C7E3B18}" dt="2022-12-28T20:33:42.387" v="481" actId="478"/>
          <ac:spMkLst>
            <pc:docMk/>
            <pc:sldMk cId="373885746" sldId="301"/>
            <ac:spMk id="2" creationId="{56B78FD6-B57A-1BF7-B15D-2EE30B97A514}"/>
          </ac:spMkLst>
        </pc:spChg>
        <pc:spChg chg="add mod">
          <ac:chgData name="Daniel Housam" userId="19a6bcf8-9951-43f2-9168-6dca4eb54aee" providerId="ADAL" clId="{97A2FC8A-26E4-412D-83B4-286D1C7E3B18}" dt="2022-12-28T20:34:54.457" v="485"/>
          <ac:spMkLst>
            <pc:docMk/>
            <pc:sldMk cId="373885746" sldId="301"/>
            <ac:spMk id="3" creationId="{3A3B7E5E-C7E6-80E5-C5EB-C36EEF7CB874}"/>
          </ac:spMkLst>
        </pc:spChg>
        <pc:spChg chg="mod">
          <ac:chgData name="Daniel Housam" userId="19a6bcf8-9951-43f2-9168-6dca4eb54aee" providerId="ADAL" clId="{97A2FC8A-26E4-412D-83B4-286D1C7E3B18}" dt="2022-12-28T20:35:18.303" v="551" actId="1035"/>
          <ac:spMkLst>
            <pc:docMk/>
            <pc:sldMk cId="373885746" sldId="301"/>
            <ac:spMk id="4" creationId="{837354CB-4015-E7D6-D033-4FEB628633F3}"/>
          </ac:spMkLst>
        </pc:spChg>
      </pc:sldChg>
      <pc:sldChg chg="delSp add mod">
        <pc:chgData name="Daniel Housam" userId="19a6bcf8-9951-43f2-9168-6dca4eb54aee" providerId="ADAL" clId="{97A2FC8A-26E4-412D-83B4-286D1C7E3B18}" dt="2022-12-28T20:35:47.725" v="554" actId="478"/>
        <pc:sldMkLst>
          <pc:docMk/>
          <pc:sldMk cId="237774447" sldId="302"/>
        </pc:sldMkLst>
        <pc:spChg chg="del">
          <ac:chgData name="Daniel Housam" userId="19a6bcf8-9951-43f2-9168-6dca4eb54aee" providerId="ADAL" clId="{97A2FC8A-26E4-412D-83B4-286D1C7E3B18}" dt="2022-12-28T20:35:47.725" v="554" actId="478"/>
          <ac:spMkLst>
            <pc:docMk/>
            <pc:sldMk cId="237774447" sldId="302"/>
            <ac:spMk id="4" creationId="{837354CB-4015-E7D6-D033-4FEB628633F3}"/>
          </ac:spMkLst>
        </pc:spChg>
      </pc:sldChg>
      <pc:sldChg chg="modSp add mod">
        <pc:chgData name="Daniel Housam" userId="19a6bcf8-9951-43f2-9168-6dca4eb54aee" providerId="ADAL" clId="{97A2FC8A-26E4-412D-83B4-286D1C7E3B18}" dt="2022-12-28T20:38:16.798" v="622" actId="1036"/>
        <pc:sldMkLst>
          <pc:docMk/>
          <pc:sldMk cId="4253377856" sldId="303"/>
        </pc:sldMkLst>
        <pc:spChg chg="mod">
          <ac:chgData name="Daniel Housam" userId="19a6bcf8-9951-43f2-9168-6dca4eb54aee" providerId="ADAL" clId="{97A2FC8A-26E4-412D-83B4-286D1C7E3B18}" dt="2022-12-28T20:35:59.565" v="565" actId="20577"/>
          <ac:spMkLst>
            <pc:docMk/>
            <pc:sldMk cId="4253377856" sldId="303"/>
            <ac:spMk id="3" creationId="{3A3B7E5E-C7E6-80E5-C5EB-C36EEF7CB874}"/>
          </ac:spMkLst>
        </pc:spChg>
        <pc:spChg chg="mod">
          <ac:chgData name="Daniel Housam" userId="19a6bcf8-9951-43f2-9168-6dca4eb54aee" providerId="ADAL" clId="{97A2FC8A-26E4-412D-83B4-286D1C7E3B18}" dt="2022-12-28T20:38:16.798" v="622" actId="1036"/>
          <ac:spMkLst>
            <pc:docMk/>
            <pc:sldMk cId="4253377856" sldId="303"/>
            <ac:spMk id="4" creationId="{837354CB-4015-E7D6-D033-4FEB628633F3}"/>
          </ac:spMkLst>
        </pc:spChg>
      </pc:sldChg>
      <pc:sldChg chg="modSp add mod">
        <pc:chgData name="Daniel Housam" userId="19a6bcf8-9951-43f2-9168-6dca4eb54aee" providerId="ADAL" clId="{97A2FC8A-26E4-412D-83B4-286D1C7E3B18}" dt="2022-12-28T20:39:11.349" v="672" actId="1036"/>
        <pc:sldMkLst>
          <pc:docMk/>
          <pc:sldMk cId="1923184558" sldId="304"/>
        </pc:sldMkLst>
        <pc:spChg chg="mod">
          <ac:chgData name="Daniel Housam" userId="19a6bcf8-9951-43f2-9168-6dca4eb54aee" providerId="ADAL" clId="{97A2FC8A-26E4-412D-83B4-286D1C7E3B18}" dt="2022-12-28T20:39:11.349" v="672" actId="1036"/>
          <ac:spMkLst>
            <pc:docMk/>
            <pc:sldMk cId="1923184558" sldId="304"/>
            <ac:spMk id="4" creationId="{837354CB-4015-E7D6-D033-4FEB628633F3}"/>
          </ac:spMkLst>
        </pc:spChg>
      </pc:sldChg>
      <pc:sldChg chg="modSp add mod">
        <pc:chgData name="Daniel Housam" userId="19a6bcf8-9951-43f2-9168-6dca4eb54aee" providerId="ADAL" clId="{97A2FC8A-26E4-412D-83B4-286D1C7E3B18}" dt="2022-12-28T20:40:06.240" v="732" actId="1035"/>
        <pc:sldMkLst>
          <pc:docMk/>
          <pc:sldMk cId="3147422967" sldId="305"/>
        </pc:sldMkLst>
        <pc:spChg chg="mod">
          <ac:chgData name="Daniel Housam" userId="19a6bcf8-9951-43f2-9168-6dca4eb54aee" providerId="ADAL" clId="{97A2FC8A-26E4-412D-83B4-286D1C7E3B18}" dt="2022-12-28T20:40:06.240" v="732" actId="1035"/>
          <ac:spMkLst>
            <pc:docMk/>
            <pc:sldMk cId="3147422967" sldId="305"/>
            <ac:spMk id="4" creationId="{837354CB-4015-E7D6-D033-4FEB628633F3}"/>
          </ac:spMkLst>
        </pc:spChg>
      </pc:sldChg>
      <pc:sldChg chg="modSp add mod">
        <pc:chgData name="Daniel Housam" userId="19a6bcf8-9951-43f2-9168-6dca4eb54aee" providerId="ADAL" clId="{97A2FC8A-26E4-412D-83B4-286D1C7E3B18}" dt="2022-12-28T20:40:56.910" v="792" actId="20577"/>
        <pc:sldMkLst>
          <pc:docMk/>
          <pc:sldMk cId="1764947856" sldId="306"/>
        </pc:sldMkLst>
        <pc:spChg chg="mod">
          <ac:chgData name="Daniel Housam" userId="19a6bcf8-9951-43f2-9168-6dca4eb54aee" providerId="ADAL" clId="{97A2FC8A-26E4-412D-83B4-286D1C7E3B18}" dt="2022-12-28T20:40:56.910" v="792" actId="20577"/>
          <ac:spMkLst>
            <pc:docMk/>
            <pc:sldMk cId="1764947856" sldId="306"/>
            <ac:spMk id="4" creationId="{837354CB-4015-E7D6-D033-4FEB628633F3}"/>
          </ac:spMkLst>
        </pc:spChg>
      </pc:sldChg>
      <pc:sldChg chg="modSp add mod">
        <pc:chgData name="Daniel Housam" userId="19a6bcf8-9951-43f2-9168-6dca4eb54aee" providerId="ADAL" clId="{97A2FC8A-26E4-412D-83B4-286D1C7E3B18}" dt="2022-12-28T20:41:52.037" v="851" actId="1035"/>
        <pc:sldMkLst>
          <pc:docMk/>
          <pc:sldMk cId="797826296" sldId="307"/>
        </pc:sldMkLst>
        <pc:spChg chg="mod">
          <ac:chgData name="Daniel Housam" userId="19a6bcf8-9951-43f2-9168-6dca4eb54aee" providerId="ADAL" clId="{97A2FC8A-26E4-412D-83B4-286D1C7E3B18}" dt="2022-12-28T20:41:52.037" v="851" actId="1035"/>
          <ac:spMkLst>
            <pc:docMk/>
            <pc:sldMk cId="797826296" sldId="307"/>
            <ac:spMk id="4" creationId="{837354CB-4015-E7D6-D033-4FEB628633F3}"/>
          </ac:spMkLst>
        </pc:spChg>
      </pc:sldChg>
      <pc:sldChg chg="delSp add mod">
        <pc:chgData name="Daniel Housam" userId="19a6bcf8-9951-43f2-9168-6dca4eb54aee" providerId="ADAL" clId="{97A2FC8A-26E4-412D-83B4-286D1C7E3B18}" dt="2022-12-28T20:42:09.674" v="853" actId="478"/>
        <pc:sldMkLst>
          <pc:docMk/>
          <pc:sldMk cId="1279147098" sldId="308"/>
        </pc:sldMkLst>
        <pc:spChg chg="del">
          <ac:chgData name="Daniel Housam" userId="19a6bcf8-9951-43f2-9168-6dca4eb54aee" providerId="ADAL" clId="{97A2FC8A-26E4-412D-83B4-286D1C7E3B18}" dt="2022-12-28T20:42:09.674" v="853" actId="478"/>
          <ac:spMkLst>
            <pc:docMk/>
            <pc:sldMk cId="1279147098" sldId="308"/>
            <ac:spMk id="4" creationId="{837354CB-4015-E7D6-D033-4FEB628633F3}"/>
          </ac:spMkLst>
        </pc:spChg>
      </pc:sldChg>
      <pc:sldChg chg="modSp add mod ord">
        <pc:chgData name="Daniel Housam" userId="19a6bcf8-9951-43f2-9168-6dca4eb54aee" providerId="ADAL" clId="{97A2FC8A-26E4-412D-83B4-286D1C7E3B18}" dt="2022-12-28T20:44:24.401" v="920" actId="1036"/>
        <pc:sldMkLst>
          <pc:docMk/>
          <pc:sldMk cId="2438994513" sldId="309"/>
        </pc:sldMkLst>
        <pc:spChg chg="mod">
          <ac:chgData name="Daniel Housam" userId="19a6bcf8-9951-43f2-9168-6dca4eb54aee" providerId="ADAL" clId="{97A2FC8A-26E4-412D-83B4-286D1C7E3B18}" dt="2022-12-28T20:42:45.257" v="866" actId="20577"/>
          <ac:spMkLst>
            <pc:docMk/>
            <pc:sldMk cId="2438994513" sldId="309"/>
            <ac:spMk id="3" creationId="{3A3B7E5E-C7E6-80E5-C5EB-C36EEF7CB874}"/>
          </ac:spMkLst>
        </pc:spChg>
        <pc:spChg chg="mod">
          <ac:chgData name="Daniel Housam" userId="19a6bcf8-9951-43f2-9168-6dca4eb54aee" providerId="ADAL" clId="{97A2FC8A-26E4-412D-83B4-286D1C7E3B18}" dt="2022-12-28T20:44:24.401" v="920" actId="1036"/>
          <ac:spMkLst>
            <pc:docMk/>
            <pc:sldMk cId="2438994513" sldId="309"/>
            <ac:spMk id="4" creationId="{837354CB-4015-E7D6-D033-4FEB628633F3}"/>
          </ac:spMkLst>
        </pc:spChg>
      </pc:sldChg>
      <pc:sldChg chg="modSp add mod">
        <pc:chgData name="Daniel Housam" userId="19a6bcf8-9951-43f2-9168-6dca4eb54aee" providerId="ADAL" clId="{97A2FC8A-26E4-412D-83B4-286D1C7E3B18}" dt="2022-12-28T20:44:47.893" v="968" actId="1036"/>
        <pc:sldMkLst>
          <pc:docMk/>
          <pc:sldMk cId="1061315243" sldId="310"/>
        </pc:sldMkLst>
        <pc:spChg chg="mod">
          <ac:chgData name="Daniel Housam" userId="19a6bcf8-9951-43f2-9168-6dca4eb54aee" providerId="ADAL" clId="{97A2FC8A-26E4-412D-83B4-286D1C7E3B18}" dt="2022-12-28T20:44:47.893" v="968" actId="1036"/>
          <ac:spMkLst>
            <pc:docMk/>
            <pc:sldMk cId="1061315243" sldId="310"/>
            <ac:spMk id="4" creationId="{837354CB-4015-E7D6-D033-4FEB628633F3}"/>
          </ac:spMkLst>
        </pc:spChg>
      </pc:sldChg>
      <pc:sldChg chg="addSp delSp modSp add mod">
        <pc:chgData name="Daniel Housam" userId="19a6bcf8-9951-43f2-9168-6dca4eb54aee" providerId="ADAL" clId="{97A2FC8A-26E4-412D-83B4-286D1C7E3B18}" dt="2022-12-28T20:47:48.734" v="992" actId="947"/>
        <pc:sldMkLst>
          <pc:docMk/>
          <pc:sldMk cId="1298111573" sldId="311"/>
        </pc:sldMkLst>
        <pc:spChg chg="add mod">
          <ac:chgData name="Daniel Housam" userId="19a6bcf8-9951-43f2-9168-6dca4eb54aee" providerId="ADAL" clId="{97A2FC8A-26E4-412D-83B4-286D1C7E3B18}" dt="2022-12-28T20:47:48.734" v="992" actId="947"/>
          <ac:spMkLst>
            <pc:docMk/>
            <pc:sldMk cId="1298111573" sldId="311"/>
            <ac:spMk id="2" creationId="{8DCE22D7-6CA2-6CB5-E045-1A90CCEFE25C}"/>
          </ac:spMkLst>
        </pc:spChg>
        <pc:spChg chg="mod">
          <ac:chgData name="Daniel Housam" userId="19a6bcf8-9951-43f2-9168-6dca4eb54aee" providerId="ADAL" clId="{97A2FC8A-26E4-412D-83B4-286D1C7E3B18}" dt="2022-12-28T20:46:02.276" v="983" actId="20577"/>
          <ac:spMkLst>
            <pc:docMk/>
            <pc:sldMk cId="1298111573" sldId="311"/>
            <ac:spMk id="3" creationId="{3A3B7E5E-C7E6-80E5-C5EB-C36EEF7CB874}"/>
          </ac:spMkLst>
        </pc:spChg>
        <pc:spChg chg="del">
          <ac:chgData name="Daniel Housam" userId="19a6bcf8-9951-43f2-9168-6dca4eb54aee" providerId="ADAL" clId="{97A2FC8A-26E4-412D-83B4-286D1C7E3B18}" dt="2022-12-28T20:44:59.331" v="970" actId="478"/>
          <ac:spMkLst>
            <pc:docMk/>
            <pc:sldMk cId="1298111573" sldId="311"/>
            <ac:spMk id="4" creationId="{837354CB-4015-E7D6-D033-4FEB628633F3}"/>
          </ac:spMkLst>
        </pc:spChg>
      </pc:sldChg>
      <pc:sldChg chg="modSp add mod">
        <pc:chgData name="Daniel Housam" userId="19a6bcf8-9951-43f2-9168-6dca4eb54aee" providerId="ADAL" clId="{97A2FC8A-26E4-412D-83B4-286D1C7E3B18}" dt="2022-12-28T20:48:46.133" v="1020" actId="1036"/>
        <pc:sldMkLst>
          <pc:docMk/>
          <pc:sldMk cId="334100649" sldId="312"/>
        </pc:sldMkLst>
        <pc:spChg chg="mod">
          <ac:chgData name="Daniel Housam" userId="19a6bcf8-9951-43f2-9168-6dca4eb54aee" providerId="ADAL" clId="{97A2FC8A-26E4-412D-83B4-286D1C7E3B18}" dt="2022-12-28T20:48:46.133" v="1020" actId="1036"/>
          <ac:spMkLst>
            <pc:docMk/>
            <pc:sldMk cId="334100649" sldId="312"/>
            <ac:spMk id="2" creationId="{8DCE22D7-6CA2-6CB5-E045-1A90CCEFE25C}"/>
          </ac:spMkLst>
        </pc:spChg>
      </pc:sldChg>
      <pc:sldChg chg="modSp add mod">
        <pc:chgData name="Daniel Housam" userId="19a6bcf8-9951-43f2-9168-6dca4eb54aee" providerId="ADAL" clId="{97A2FC8A-26E4-412D-83B4-286D1C7E3B18}" dt="2022-12-28T20:50:10.020" v="1059" actId="1036"/>
        <pc:sldMkLst>
          <pc:docMk/>
          <pc:sldMk cId="640258897" sldId="313"/>
        </pc:sldMkLst>
        <pc:spChg chg="mod">
          <ac:chgData name="Daniel Housam" userId="19a6bcf8-9951-43f2-9168-6dca4eb54aee" providerId="ADAL" clId="{97A2FC8A-26E4-412D-83B4-286D1C7E3B18}" dt="2022-12-28T20:50:10.020" v="1059" actId="1036"/>
          <ac:spMkLst>
            <pc:docMk/>
            <pc:sldMk cId="640258897" sldId="313"/>
            <ac:spMk id="2" creationId="{8DCE22D7-6CA2-6CB5-E045-1A90CCEFE25C}"/>
          </ac:spMkLst>
        </pc:spChg>
      </pc:sldChg>
      <pc:sldChg chg="modSp add mod">
        <pc:chgData name="Daniel Housam" userId="19a6bcf8-9951-43f2-9168-6dca4eb54aee" providerId="ADAL" clId="{97A2FC8A-26E4-412D-83B4-286D1C7E3B18}" dt="2022-12-28T20:50:36.017" v="1097" actId="1036"/>
        <pc:sldMkLst>
          <pc:docMk/>
          <pc:sldMk cId="1639296455" sldId="314"/>
        </pc:sldMkLst>
        <pc:spChg chg="mod">
          <ac:chgData name="Daniel Housam" userId="19a6bcf8-9951-43f2-9168-6dca4eb54aee" providerId="ADAL" clId="{97A2FC8A-26E4-412D-83B4-286D1C7E3B18}" dt="2022-12-28T20:50:36.017" v="1097" actId="1036"/>
          <ac:spMkLst>
            <pc:docMk/>
            <pc:sldMk cId="1639296455" sldId="314"/>
            <ac:spMk id="2" creationId="{8DCE22D7-6CA2-6CB5-E045-1A90CCEFE25C}"/>
          </ac:spMkLst>
        </pc:spChg>
      </pc:sldChg>
      <pc:sldChg chg="delSp add mod">
        <pc:chgData name="Daniel Housam" userId="19a6bcf8-9951-43f2-9168-6dca4eb54aee" providerId="ADAL" clId="{97A2FC8A-26E4-412D-83B4-286D1C7E3B18}" dt="2022-12-28T20:50:49.084" v="1099" actId="478"/>
        <pc:sldMkLst>
          <pc:docMk/>
          <pc:sldMk cId="3717368246" sldId="315"/>
        </pc:sldMkLst>
        <pc:spChg chg="del">
          <ac:chgData name="Daniel Housam" userId="19a6bcf8-9951-43f2-9168-6dca4eb54aee" providerId="ADAL" clId="{97A2FC8A-26E4-412D-83B4-286D1C7E3B18}" dt="2022-12-28T20:50:49.084" v="1099" actId="478"/>
          <ac:spMkLst>
            <pc:docMk/>
            <pc:sldMk cId="3717368246" sldId="315"/>
            <ac:spMk id="2" creationId="{8DCE22D7-6CA2-6CB5-E045-1A90CCEFE25C}"/>
          </ac:spMkLst>
        </pc:spChg>
      </pc:sldChg>
      <pc:sldChg chg="delSp add mod">
        <pc:chgData name="Daniel Housam" userId="19a6bcf8-9951-43f2-9168-6dca4eb54aee" providerId="ADAL" clId="{97A2FC8A-26E4-412D-83B4-286D1C7E3B18}" dt="2022-12-31T15:36:14.747" v="1101" actId="478"/>
        <pc:sldMkLst>
          <pc:docMk/>
          <pc:sldMk cId="470987888" sldId="316"/>
        </pc:sldMkLst>
        <pc:spChg chg="del">
          <ac:chgData name="Daniel Housam" userId="19a6bcf8-9951-43f2-9168-6dca4eb54aee" providerId="ADAL" clId="{97A2FC8A-26E4-412D-83B4-286D1C7E3B18}" dt="2022-12-31T15:36:14.747" v="1101" actId="478"/>
          <ac:spMkLst>
            <pc:docMk/>
            <pc:sldMk cId="470987888" sldId="316"/>
            <ac:spMk id="4" creationId="{837354CB-4015-E7D6-D033-4FEB628633F3}"/>
          </ac:spMkLst>
        </pc:spChg>
      </pc:sldChg>
      <pc:sldMasterChg chg="setBg modSldLayout">
        <pc:chgData name="Daniel Housam" userId="19a6bcf8-9951-43f2-9168-6dca4eb54aee" providerId="ADAL" clId="{97A2FC8A-26E4-412D-83B4-286D1C7E3B18}" dt="2022-12-28T20:04:07.623" v="2"/>
        <pc:sldMasterMkLst>
          <pc:docMk/>
          <pc:sldMasterMk cId="1558590181" sldId="2147483684"/>
        </pc:sldMasterMkLst>
        <pc:sldLayoutChg chg="setBg">
          <pc:chgData name="Daniel Housam" userId="19a6bcf8-9951-43f2-9168-6dca4eb54aee" providerId="ADAL" clId="{97A2FC8A-26E4-412D-83B4-286D1C7E3B18}" dt="2022-12-28T20:04:07.623" v="2"/>
          <pc:sldLayoutMkLst>
            <pc:docMk/>
            <pc:sldMasterMk cId="1558590181" sldId="2147483684"/>
            <pc:sldLayoutMk cId="715292124" sldId="2147483685"/>
          </pc:sldLayoutMkLst>
        </pc:sldLayoutChg>
        <pc:sldLayoutChg chg="setBg">
          <pc:chgData name="Daniel Housam" userId="19a6bcf8-9951-43f2-9168-6dca4eb54aee" providerId="ADAL" clId="{97A2FC8A-26E4-412D-83B4-286D1C7E3B18}" dt="2022-12-28T20:04:07.623" v="2"/>
          <pc:sldLayoutMkLst>
            <pc:docMk/>
            <pc:sldMasterMk cId="1558590181" sldId="2147483684"/>
            <pc:sldLayoutMk cId="1038008988" sldId="2147483686"/>
          </pc:sldLayoutMkLst>
        </pc:sldLayoutChg>
        <pc:sldLayoutChg chg="setBg">
          <pc:chgData name="Daniel Housam" userId="19a6bcf8-9951-43f2-9168-6dca4eb54aee" providerId="ADAL" clId="{97A2FC8A-26E4-412D-83B4-286D1C7E3B18}" dt="2022-12-28T20:04:07.623" v="2"/>
          <pc:sldLayoutMkLst>
            <pc:docMk/>
            <pc:sldMasterMk cId="1558590181" sldId="2147483684"/>
            <pc:sldLayoutMk cId="1593517882" sldId="2147483687"/>
          </pc:sldLayoutMkLst>
        </pc:sldLayoutChg>
        <pc:sldLayoutChg chg="setBg">
          <pc:chgData name="Daniel Housam" userId="19a6bcf8-9951-43f2-9168-6dca4eb54aee" providerId="ADAL" clId="{97A2FC8A-26E4-412D-83B4-286D1C7E3B18}" dt="2022-12-28T20:04:07.623" v="2"/>
          <pc:sldLayoutMkLst>
            <pc:docMk/>
            <pc:sldMasterMk cId="1558590181" sldId="2147483684"/>
            <pc:sldLayoutMk cId="582362909" sldId="2147483688"/>
          </pc:sldLayoutMkLst>
        </pc:sldLayoutChg>
        <pc:sldLayoutChg chg="setBg">
          <pc:chgData name="Daniel Housam" userId="19a6bcf8-9951-43f2-9168-6dca4eb54aee" providerId="ADAL" clId="{97A2FC8A-26E4-412D-83B4-286D1C7E3B18}" dt="2022-12-28T20:04:07.623" v="2"/>
          <pc:sldLayoutMkLst>
            <pc:docMk/>
            <pc:sldMasterMk cId="1558590181" sldId="2147483684"/>
            <pc:sldLayoutMk cId="3850783435" sldId="2147483689"/>
          </pc:sldLayoutMkLst>
        </pc:sldLayoutChg>
        <pc:sldLayoutChg chg="setBg">
          <pc:chgData name="Daniel Housam" userId="19a6bcf8-9951-43f2-9168-6dca4eb54aee" providerId="ADAL" clId="{97A2FC8A-26E4-412D-83B4-286D1C7E3B18}" dt="2022-12-28T20:04:07.623" v="2"/>
          <pc:sldLayoutMkLst>
            <pc:docMk/>
            <pc:sldMasterMk cId="1558590181" sldId="2147483684"/>
            <pc:sldLayoutMk cId="713604697" sldId="2147483690"/>
          </pc:sldLayoutMkLst>
        </pc:sldLayoutChg>
        <pc:sldLayoutChg chg="setBg">
          <pc:chgData name="Daniel Housam" userId="19a6bcf8-9951-43f2-9168-6dca4eb54aee" providerId="ADAL" clId="{97A2FC8A-26E4-412D-83B4-286D1C7E3B18}" dt="2022-12-28T20:04:07.623" v="2"/>
          <pc:sldLayoutMkLst>
            <pc:docMk/>
            <pc:sldMasterMk cId="1558590181" sldId="2147483684"/>
            <pc:sldLayoutMk cId="163120961" sldId="2147483691"/>
          </pc:sldLayoutMkLst>
        </pc:sldLayoutChg>
        <pc:sldLayoutChg chg="setBg">
          <pc:chgData name="Daniel Housam" userId="19a6bcf8-9951-43f2-9168-6dca4eb54aee" providerId="ADAL" clId="{97A2FC8A-26E4-412D-83B4-286D1C7E3B18}" dt="2022-12-28T20:04:07.623" v="2"/>
          <pc:sldLayoutMkLst>
            <pc:docMk/>
            <pc:sldMasterMk cId="1558590181" sldId="2147483684"/>
            <pc:sldLayoutMk cId="1585138289" sldId="2147483692"/>
          </pc:sldLayoutMkLst>
        </pc:sldLayoutChg>
        <pc:sldLayoutChg chg="setBg">
          <pc:chgData name="Daniel Housam" userId="19a6bcf8-9951-43f2-9168-6dca4eb54aee" providerId="ADAL" clId="{97A2FC8A-26E4-412D-83B4-286D1C7E3B18}" dt="2022-12-28T20:04:07.623" v="2"/>
          <pc:sldLayoutMkLst>
            <pc:docMk/>
            <pc:sldMasterMk cId="1558590181" sldId="2147483684"/>
            <pc:sldLayoutMk cId="4100657206" sldId="2147483693"/>
          </pc:sldLayoutMkLst>
        </pc:sldLayoutChg>
        <pc:sldLayoutChg chg="setBg">
          <pc:chgData name="Daniel Housam" userId="19a6bcf8-9951-43f2-9168-6dca4eb54aee" providerId="ADAL" clId="{97A2FC8A-26E4-412D-83B4-286D1C7E3B18}" dt="2022-12-28T20:04:07.623" v="2"/>
          <pc:sldLayoutMkLst>
            <pc:docMk/>
            <pc:sldMasterMk cId="1558590181" sldId="2147483684"/>
            <pc:sldLayoutMk cId="3144718731" sldId="2147483694"/>
          </pc:sldLayoutMkLst>
        </pc:sldLayoutChg>
        <pc:sldLayoutChg chg="setBg">
          <pc:chgData name="Daniel Housam" userId="19a6bcf8-9951-43f2-9168-6dca4eb54aee" providerId="ADAL" clId="{97A2FC8A-26E4-412D-83B4-286D1C7E3B18}" dt="2022-12-28T20:04:07.623" v="2"/>
          <pc:sldLayoutMkLst>
            <pc:docMk/>
            <pc:sldMasterMk cId="1558590181" sldId="2147483684"/>
            <pc:sldLayoutMk cId="642472585" sldId="2147483695"/>
          </pc:sldLayoutMkLst>
        </pc:sldLayoutChg>
      </pc:sldMasterChg>
    </pc:docChg>
  </pc:docChgLst>
  <pc:docChgLst>
    <pc:chgData name="Daniel Housam" userId="19a6bcf8-9951-43f2-9168-6dca4eb54aee" providerId="ADAL" clId="{A0AE2498-E42F-4F17-842F-69B5CBFD69CE}"/>
    <pc:docChg chg="undo custSel addSld delSld modSld sldOrd modMainMaster">
      <pc:chgData name="Daniel Housam" userId="19a6bcf8-9951-43f2-9168-6dca4eb54aee" providerId="ADAL" clId="{A0AE2498-E42F-4F17-842F-69B5CBFD69CE}" dt="2022-10-25T21:18:08.791" v="271" actId="1035"/>
      <pc:docMkLst>
        <pc:docMk/>
      </pc:docMkLst>
      <pc:sldChg chg="addSp delSp modSp mod setBg">
        <pc:chgData name="Daniel Housam" userId="19a6bcf8-9951-43f2-9168-6dca4eb54aee" providerId="ADAL" clId="{A0AE2498-E42F-4F17-842F-69B5CBFD69CE}" dt="2022-10-25T21:12:19.213" v="31" actId="962"/>
        <pc:sldMkLst>
          <pc:docMk/>
          <pc:sldMk cId="1415194178" sldId="256"/>
        </pc:sldMkLst>
        <pc:picChg chg="add mod">
          <ac:chgData name="Daniel Housam" userId="19a6bcf8-9951-43f2-9168-6dca4eb54aee" providerId="ADAL" clId="{A0AE2498-E42F-4F17-842F-69B5CBFD69CE}" dt="2022-10-25T21:12:19.213" v="31" actId="962"/>
          <ac:picMkLst>
            <pc:docMk/>
            <pc:sldMk cId="1415194178" sldId="256"/>
            <ac:picMk id="3" creationId="{E45F1CF1-9F79-F443-5E0F-E18EAA84A952}"/>
          </ac:picMkLst>
        </pc:picChg>
        <pc:picChg chg="del">
          <ac:chgData name="Daniel Housam" userId="19a6bcf8-9951-43f2-9168-6dca4eb54aee" providerId="ADAL" clId="{A0AE2498-E42F-4F17-842F-69B5CBFD69CE}" dt="2022-10-25T20:25:12.579" v="0" actId="478"/>
          <ac:picMkLst>
            <pc:docMk/>
            <pc:sldMk cId="1415194178" sldId="256"/>
            <ac:picMk id="9" creationId="{2D9ABFBF-8871-BAA0-29E0-9A65ADC94D2F}"/>
          </ac:picMkLst>
        </pc:picChg>
      </pc:sldChg>
      <pc:sldChg chg="modSp mod">
        <pc:chgData name="Daniel Housam" userId="19a6bcf8-9951-43f2-9168-6dca4eb54aee" providerId="ADAL" clId="{A0AE2498-E42F-4F17-842F-69B5CBFD69CE}" dt="2022-10-25T21:11:56.577" v="28" actId="114"/>
        <pc:sldMkLst>
          <pc:docMk/>
          <pc:sldMk cId="3764928195" sldId="257"/>
        </pc:sldMkLst>
        <pc:spChg chg="mod">
          <ac:chgData name="Daniel Housam" userId="19a6bcf8-9951-43f2-9168-6dca4eb54aee" providerId="ADAL" clId="{A0AE2498-E42F-4F17-842F-69B5CBFD69CE}" dt="2022-10-25T21:11:56.577" v="28" actId="114"/>
          <ac:spMkLst>
            <pc:docMk/>
            <pc:sldMk cId="3764928195" sldId="257"/>
            <ac:spMk id="3" creationId="{F3881C8E-754B-14EF-551E-360CDBBF1520}"/>
          </ac:spMkLst>
        </pc:spChg>
      </pc:sldChg>
      <pc:sldChg chg="modSp mod">
        <pc:chgData name="Daniel Housam" userId="19a6bcf8-9951-43f2-9168-6dca4eb54aee" providerId="ADAL" clId="{A0AE2498-E42F-4F17-842F-69B5CBFD69CE}" dt="2022-10-25T21:18:08.791" v="271" actId="1035"/>
        <pc:sldMkLst>
          <pc:docMk/>
          <pc:sldMk cId="2409885663" sldId="258"/>
        </pc:sldMkLst>
        <pc:spChg chg="mod">
          <ac:chgData name="Daniel Housam" userId="19a6bcf8-9951-43f2-9168-6dca4eb54aee" providerId="ADAL" clId="{A0AE2498-E42F-4F17-842F-69B5CBFD69CE}" dt="2022-10-25T21:17:19.283" v="177" actId="1076"/>
          <ac:spMkLst>
            <pc:docMk/>
            <pc:sldMk cId="2409885663" sldId="258"/>
            <ac:spMk id="2" creationId="{C1109AD6-F51D-8D19-30D1-86CB5206E65B}"/>
          </ac:spMkLst>
        </pc:spChg>
        <pc:spChg chg="mod">
          <ac:chgData name="Daniel Housam" userId="19a6bcf8-9951-43f2-9168-6dca4eb54aee" providerId="ADAL" clId="{A0AE2498-E42F-4F17-842F-69B5CBFD69CE}" dt="2022-10-25T21:15:01.802" v="171" actId="1036"/>
          <ac:spMkLst>
            <pc:docMk/>
            <pc:sldMk cId="2409885663" sldId="258"/>
            <ac:spMk id="3" creationId="{F3881C8E-754B-14EF-551E-360CDBBF1520}"/>
          </ac:spMkLst>
        </pc:spChg>
        <pc:spChg chg="mod">
          <ac:chgData name="Daniel Housam" userId="19a6bcf8-9951-43f2-9168-6dca4eb54aee" providerId="ADAL" clId="{A0AE2498-E42F-4F17-842F-69B5CBFD69CE}" dt="2022-10-25T21:18:08.791" v="271" actId="1035"/>
          <ac:spMkLst>
            <pc:docMk/>
            <pc:sldMk cId="2409885663" sldId="258"/>
            <ac:spMk id="4" creationId="{7BBF7C34-472F-141A-6F18-E8FE66E596BC}"/>
          </ac:spMkLst>
        </pc:spChg>
      </pc:sldChg>
      <pc:sldChg chg="del">
        <pc:chgData name="Daniel Housam" userId="19a6bcf8-9951-43f2-9168-6dca4eb54aee" providerId="ADAL" clId="{A0AE2498-E42F-4F17-842F-69B5CBFD69CE}" dt="2022-10-25T21:12:45.499" v="36" actId="47"/>
        <pc:sldMkLst>
          <pc:docMk/>
          <pc:sldMk cId="2221666207" sldId="259"/>
        </pc:sldMkLst>
      </pc:sldChg>
      <pc:sldChg chg="del">
        <pc:chgData name="Daniel Housam" userId="19a6bcf8-9951-43f2-9168-6dca4eb54aee" providerId="ADAL" clId="{A0AE2498-E42F-4F17-842F-69B5CBFD69CE}" dt="2022-10-25T21:12:46.584" v="37" actId="47"/>
        <pc:sldMkLst>
          <pc:docMk/>
          <pc:sldMk cId="3225201232" sldId="260"/>
        </pc:sldMkLst>
      </pc:sldChg>
      <pc:sldChg chg="del">
        <pc:chgData name="Daniel Housam" userId="19a6bcf8-9951-43f2-9168-6dca4eb54aee" providerId="ADAL" clId="{A0AE2498-E42F-4F17-842F-69B5CBFD69CE}" dt="2022-10-25T21:12:30.731" v="35" actId="47"/>
        <pc:sldMkLst>
          <pc:docMk/>
          <pc:sldMk cId="968957129" sldId="261"/>
        </pc:sldMkLst>
      </pc:sldChg>
      <pc:sldChg chg="del">
        <pc:chgData name="Daniel Housam" userId="19a6bcf8-9951-43f2-9168-6dca4eb54aee" providerId="ADAL" clId="{A0AE2498-E42F-4F17-842F-69B5CBFD69CE}" dt="2022-10-25T21:12:47.176" v="38" actId="47"/>
        <pc:sldMkLst>
          <pc:docMk/>
          <pc:sldMk cId="3766674326" sldId="262"/>
        </pc:sldMkLst>
      </pc:sldChg>
      <pc:sldChg chg="del">
        <pc:chgData name="Daniel Housam" userId="19a6bcf8-9951-43f2-9168-6dca4eb54aee" providerId="ADAL" clId="{A0AE2498-E42F-4F17-842F-69B5CBFD69CE}" dt="2022-10-25T21:12:47.670" v="39" actId="47"/>
        <pc:sldMkLst>
          <pc:docMk/>
          <pc:sldMk cId="1755334338" sldId="263"/>
        </pc:sldMkLst>
      </pc:sldChg>
      <pc:sldChg chg="del">
        <pc:chgData name="Daniel Housam" userId="19a6bcf8-9951-43f2-9168-6dca4eb54aee" providerId="ADAL" clId="{A0AE2498-E42F-4F17-842F-69B5CBFD69CE}" dt="2022-10-25T21:12:48.694" v="40" actId="47"/>
        <pc:sldMkLst>
          <pc:docMk/>
          <pc:sldMk cId="2244388817" sldId="264"/>
        </pc:sldMkLst>
      </pc:sldChg>
      <pc:sldChg chg="add ord">
        <pc:chgData name="Daniel Housam" userId="19a6bcf8-9951-43f2-9168-6dca4eb54aee" providerId="ADAL" clId="{A0AE2498-E42F-4F17-842F-69B5CBFD69CE}" dt="2022-10-25T21:12:28.344" v="34"/>
        <pc:sldMkLst>
          <pc:docMk/>
          <pc:sldMk cId="288472279" sldId="265"/>
        </pc:sldMkLst>
      </pc:sldChg>
      <pc:sldMasterChg chg="setBg modSldLayout">
        <pc:chgData name="Daniel Housam" userId="19a6bcf8-9951-43f2-9168-6dca4eb54aee" providerId="ADAL" clId="{A0AE2498-E42F-4F17-842F-69B5CBFD69CE}" dt="2022-10-25T21:11:34.698" v="5"/>
        <pc:sldMasterMkLst>
          <pc:docMk/>
          <pc:sldMasterMk cId="1558590181" sldId="2147483684"/>
        </pc:sldMasterMkLst>
        <pc:sldLayoutChg chg="setBg">
          <pc:chgData name="Daniel Housam" userId="19a6bcf8-9951-43f2-9168-6dca4eb54aee" providerId="ADAL" clId="{A0AE2498-E42F-4F17-842F-69B5CBFD69CE}" dt="2022-10-25T21:11:34.698" v="5"/>
          <pc:sldLayoutMkLst>
            <pc:docMk/>
            <pc:sldMasterMk cId="1558590181" sldId="2147483684"/>
            <pc:sldLayoutMk cId="715292124" sldId="2147483685"/>
          </pc:sldLayoutMkLst>
        </pc:sldLayoutChg>
        <pc:sldLayoutChg chg="setBg">
          <pc:chgData name="Daniel Housam" userId="19a6bcf8-9951-43f2-9168-6dca4eb54aee" providerId="ADAL" clId="{A0AE2498-E42F-4F17-842F-69B5CBFD69CE}" dt="2022-10-25T21:11:34.698" v="5"/>
          <pc:sldLayoutMkLst>
            <pc:docMk/>
            <pc:sldMasterMk cId="1558590181" sldId="2147483684"/>
            <pc:sldLayoutMk cId="1038008988" sldId="2147483686"/>
          </pc:sldLayoutMkLst>
        </pc:sldLayoutChg>
        <pc:sldLayoutChg chg="setBg">
          <pc:chgData name="Daniel Housam" userId="19a6bcf8-9951-43f2-9168-6dca4eb54aee" providerId="ADAL" clId="{A0AE2498-E42F-4F17-842F-69B5CBFD69CE}" dt="2022-10-25T21:11:34.698" v="5"/>
          <pc:sldLayoutMkLst>
            <pc:docMk/>
            <pc:sldMasterMk cId="1558590181" sldId="2147483684"/>
            <pc:sldLayoutMk cId="1593517882" sldId="2147483687"/>
          </pc:sldLayoutMkLst>
        </pc:sldLayoutChg>
        <pc:sldLayoutChg chg="setBg">
          <pc:chgData name="Daniel Housam" userId="19a6bcf8-9951-43f2-9168-6dca4eb54aee" providerId="ADAL" clId="{A0AE2498-E42F-4F17-842F-69B5CBFD69CE}" dt="2022-10-25T21:11:34.698" v="5"/>
          <pc:sldLayoutMkLst>
            <pc:docMk/>
            <pc:sldMasterMk cId="1558590181" sldId="2147483684"/>
            <pc:sldLayoutMk cId="582362909" sldId="2147483688"/>
          </pc:sldLayoutMkLst>
        </pc:sldLayoutChg>
        <pc:sldLayoutChg chg="setBg">
          <pc:chgData name="Daniel Housam" userId="19a6bcf8-9951-43f2-9168-6dca4eb54aee" providerId="ADAL" clId="{A0AE2498-E42F-4F17-842F-69B5CBFD69CE}" dt="2022-10-25T21:11:34.698" v="5"/>
          <pc:sldLayoutMkLst>
            <pc:docMk/>
            <pc:sldMasterMk cId="1558590181" sldId="2147483684"/>
            <pc:sldLayoutMk cId="3850783435" sldId="2147483689"/>
          </pc:sldLayoutMkLst>
        </pc:sldLayoutChg>
        <pc:sldLayoutChg chg="setBg">
          <pc:chgData name="Daniel Housam" userId="19a6bcf8-9951-43f2-9168-6dca4eb54aee" providerId="ADAL" clId="{A0AE2498-E42F-4F17-842F-69B5CBFD69CE}" dt="2022-10-25T21:11:34.698" v="5"/>
          <pc:sldLayoutMkLst>
            <pc:docMk/>
            <pc:sldMasterMk cId="1558590181" sldId="2147483684"/>
            <pc:sldLayoutMk cId="713604697" sldId="2147483690"/>
          </pc:sldLayoutMkLst>
        </pc:sldLayoutChg>
        <pc:sldLayoutChg chg="setBg">
          <pc:chgData name="Daniel Housam" userId="19a6bcf8-9951-43f2-9168-6dca4eb54aee" providerId="ADAL" clId="{A0AE2498-E42F-4F17-842F-69B5CBFD69CE}" dt="2022-10-25T21:11:34.698" v="5"/>
          <pc:sldLayoutMkLst>
            <pc:docMk/>
            <pc:sldMasterMk cId="1558590181" sldId="2147483684"/>
            <pc:sldLayoutMk cId="163120961" sldId="2147483691"/>
          </pc:sldLayoutMkLst>
        </pc:sldLayoutChg>
        <pc:sldLayoutChg chg="setBg">
          <pc:chgData name="Daniel Housam" userId="19a6bcf8-9951-43f2-9168-6dca4eb54aee" providerId="ADAL" clId="{A0AE2498-E42F-4F17-842F-69B5CBFD69CE}" dt="2022-10-25T21:11:34.698" v="5"/>
          <pc:sldLayoutMkLst>
            <pc:docMk/>
            <pc:sldMasterMk cId="1558590181" sldId="2147483684"/>
            <pc:sldLayoutMk cId="1585138289" sldId="2147483692"/>
          </pc:sldLayoutMkLst>
        </pc:sldLayoutChg>
        <pc:sldLayoutChg chg="setBg">
          <pc:chgData name="Daniel Housam" userId="19a6bcf8-9951-43f2-9168-6dca4eb54aee" providerId="ADAL" clId="{A0AE2498-E42F-4F17-842F-69B5CBFD69CE}" dt="2022-10-25T21:11:34.698" v="5"/>
          <pc:sldLayoutMkLst>
            <pc:docMk/>
            <pc:sldMasterMk cId="1558590181" sldId="2147483684"/>
            <pc:sldLayoutMk cId="4100657206" sldId="2147483693"/>
          </pc:sldLayoutMkLst>
        </pc:sldLayoutChg>
        <pc:sldLayoutChg chg="setBg">
          <pc:chgData name="Daniel Housam" userId="19a6bcf8-9951-43f2-9168-6dca4eb54aee" providerId="ADAL" clId="{A0AE2498-E42F-4F17-842F-69B5CBFD69CE}" dt="2022-10-25T21:11:34.698" v="5"/>
          <pc:sldLayoutMkLst>
            <pc:docMk/>
            <pc:sldMasterMk cId="1558590181" sldId="2147483684"/>
            <pc:sldLayoutMk cId="3144718731" sldId="2147483694"/>
          </pc:sldLayoutMkLst>
        </pc:sldLayoutChg>
        <pc:sldLayoutChg chg="setBg">
          <pc:chgData name="Daniel Housam" userId="19a6bcf8-9951-43f2-9168-6dca4eb54aee" providerId="ADAL" clId="{A0AE2498-E42F-4F17-842F-69B5CBFD69CE}" dt="2022-10-25T21:11:34.698" v="5"/>
          <pc:sldLayoutMkLst>
            <pc:docMk/>
            <pc:sldMasterMk cId="1558590181" sldId="2147483684"/>
            <pc:sldLayoutMk cId="642472585" sldId="2147483695"/>
          </pc:sldLayoutMkLst>
        </pc:sldLayoutChg>
      </pc:sldMasterChg>
    </pc:docChg>
  </pc:docChgLst>
  <pc:docChgLst>
    <pc:chgData name="Daniel Housam" userId="19a6bcf8-9951-43f2-9168-6dca4eb54aee" providerId="ADAL" clId="{661C046A-6B82-4C9F-8F91-576A4F543037}"/>
    <pc:docChg chg="undo custSel addSld delSld modSld sldOrd">
      <pc:chgData name="Daniel Housam" userId="19a6bcf8-9951-43f2-9168-6dca4eb54aee" providerId="ADAL" clId="{661C046A-6B82-4C9F-8F91-576A4F543037}" dt="2022-09-28T14:41:08.074" v="684"/>
      <pc:docMkLst>
        <pc:docMk/>
      </pc:docMkLst>
      <pc:sldChg chg="addSp delSp modSp mod">
        <pc:chgData name="Daniel Housam" userId="19a6bcf8-9951-43f2-9168-6dca4eb54aee" providerId="ADAL" clId="{661C046A-6B82-4C9F-8F91-576A4F543037}" dt="2022-09-27T00:45:34.054" v="111" actId="1035"/>
        <pc:sldMkLst>
          <pc:docMk/>
          <pc:sldMk cId="3764928195" sldId="257"/>
        </pc:sldMkLst>
        <pc:spChg chg="add del mod">
          <ac:chgData name="Daniel Housam" userId="19a6bcf8-9951-43f2-9168-6dca4eb54aee" providerId="ADAL" clId="{661C046A-6B82-4C9F-8F91-576A4F543037}" dt="2022-09-27T00:43:10.837" v="6" actId="767"/>
          <ac:spMkLst>
            <pc:docMk/>
            <pc:sldMk cId="3764928195" sldId="257"/>
            <ac:spMk id="2" creationId="{ECBB33A0-3643-A305-5978-B134345A873D}"/>
          </ac:spMkLst>
        </pc:spChg>
        <pc:spChg chg="add mod">
          <ac:chgData name="Daniel Housam" userId="19a6bcf8-9951-43f2-9168-6dca4eb54aee" providerId="ADAL" clId="{661C046A-6B82-4C9F-8F91-576A4F543037}" dt="2022-09-27T00:45:34.054" v="111" actId="1035"/>
          <ac:spMkLst>
            <pc:docMk/>
            <pc:sldMk cId="3764928195" sldId="257"/>
            <ac:spMk id="3" creationId="{F3881C8E-754B-14EF-551E-360CDBBF1520}"/>
          </ac:spMkLst>
        </pc:spChg>
      </pc:sldChg>
      <pc:sldChg chg="addSp modSp add mod">
        <pc:chgData name="Daniel Housam" userId="19a6bcf8-9951-43f2-9168-6dca4eb54aee" providerId="ADAL" clId="{661C046A-6B82-4C9F-8F91-576A4F543037}" dt="2022-09-27T01:04:24.812" v="350" actId="20577"/>
        <pc:sldMkLst>
          <pc:docMk/>
          <pc:sldMk cId="2409885663" sldId="258"/>
        </pc:sldMkLst>
        <pc:spChg chg="add mod">
          <ac:chgData name="Daniel Housam" userId="19a6bcf8-9951-43f2-9168-6dca4eb54aee" providerId="ADAL" clId="{661C046A-6B82-4C9F-8F91-576A4F543037}" dt="2022-09-27T00:59:06.933" v="263" actId="1035"/>
          <ac:spMkLst>
            <pc:docMk/>
            <pc:sldMk cId="2409885663" sldId="258"/>
            <ac:spMk id="2" creationId="{C1109AD6-F51D-8D19-30D1-86CB5206E65B}"/>
          </ac:spMkLst>
        </pc:spChg>
        <pc:spChg chg="mod">
          <ac:chgData name="Daniel Housam" userId="19a6bcf8-9951-43f2-9168-6dca4eb54aee" providerId="ADAL" clId="{661C046A-6B82-4C9F-8F91-576A4F543037}" dt="2022-09-27T00:46:23.123" v="183" actId="1037"/>
          <ac:spMkLst>
            <pc:docMk/>
            <pc:sldMk cId="2409885663" sldId="258"/>
            <ac:spMk id="3" creationId="{F3881C8E-754B-14EF-551E-360CDBBF1520}"/>
          </ac:spMkLst>
        </pc:spChg>
        <pc:spChg chg="add mod">
          <ac:chgData name="Daniel Housam" userId="19a6bcf8-9951-43f2-9168-6dca4eb54aee" providerId="ADAL" clId="{661C046A-6B82-4C9F-8F91-576A4F543037}" dt="2022-09-27T01:04:24.812" v="350" actId="20577"/>
          <ac:spMkLst>
            <pc:docMk/>
            <pc:sldMk cId="2409885663" sldId="258"/>
            <ac:spMk id="4" creationId="{7BBF7C34-472F-141A-6F18-E8FE66E596BC}"/>
          </ac:spMkLst>
        </pc:spChg>
      </pc:sldChg>
      <pc:sldChg chg="modSp add mod">
        <pc:chgData name="Daniel Housam" userId="19a6bcf8-9951-43f2-9168-6dca4eb54aee" providerId="ADAL" clId="{661C046A-6B82-4C9F-8F91-576A4F543037}" dt="2022-09-27T01:36:38.061" v="631" actId="20577"/>
        <pc:sldMkLst>
          <pc:docMk/>
          <pc:sldMk cId="2221666207" sldId="259"/>
        </pc:sldMkLst>
        <pc:spChg chg="mod">
          <ac:chgData name="Daniel Housam" userId="19a6bcf8-9951-43f2-9168-6dca4eb54aee" providerId="ADAL" clId="{661C046A-6B82-4C9F-8F91-576A4F543037}" dt="2022-09-27T01:36:38.061" v="631" actId="20577"/>
          <ac:spMkLst>
            <pc:docMk/>
            <pc:sldMk cId="2221666207" sldId="259"/>
            <ac:spMk id="2" creationId="{C1109AD6-F51D-8D19-30D1-86CB5206E65B}"/>
          </ac:spMkLst>
        </pc:spChg>
        <pc:spChg chg="mod">
          <ac:chgData name="Daniel Housam" userId="19a6bcf8-9951-43f2-9168-6dca4eb54aee" providerId="ADAL" clId="{661C046A-6B82-4C9F-8F91-576A4F543037}" dt="2022-09-27T01:04:15.461" v="349" actId="1036"/>
          <ac:spMkLst>
            <pc:docMk/>
            <pc:sldMk cId="2221666207" sldId="259"/>
            <ac:spMk id="4" creationId="{7BBF7C34-472F-141A-6F18-E8FE66E596BC}"/>
          </ac:spMkLst>
        </pc:spChg>
      </pc:sldChg>
      <pc:sldChg chg="modSp add mod">
        <pc:chgData name="Daniel Housam" userId="19a6bcf8-9951-43f2-9168-6dca4eb54aee" providerId="ADAL" clId="{661C046A-6B82-4C9F-8F91-576A4F543037}" dt="2022-09-27T01:38:09.492" v="669" actId="1036"/>
        <pc:sldMkLst>
          <pc:docMk/>
          <pc:sldMk cId="3225201232" sldId="260"/>
        </pc:sldMkLst>
        <pc:spChg chg="mod">
          <ac:chgData name="Daniel Housam" userId="19a6bcf8-9951-43f2-9168-6dca4eb54aee" providerId="ADAL" clId="{661C046A-6B82-4C9F-8F91-576A4F543037}" dt="2022-09-27T01:38:09.492" v="669" actId="1036"/>
          <ac:spMkLst>
            <pc:docMk/>
            <pc:sldMk cId="3225201232" sldId="260"/>
            <ac:spMk id="2" creationId="{C1109AD6-F51D-8D19-30D1-86CB5206E65B}"/>
          </ac:spMkLst>
        </pc:spChg>
        <pc:spChg chg="mod">
          <ac:chgData name="Daniel Housam" userId="19a6bcf8-9951-43f2-9168-6dca4eb54aee" providerId="ADAL" clId="{661C046A-6B82-4C9F-8F91-576A4F543037}" dt="2022-09-27T01:31:13.349" v="517" actId="1036"/>
          <ac:spMkLst>
            <pc:docMk/>
            <pc:sldMk cId="3225201232" sldId="260"/>
            <ac:spMk id="4" creationId="{7BBF7C34-472F-141A-6F18-E8FE66E596BC}"/>
          </ac:spMkLst>
        </pc:spChg>
      </pc:sldChg>
      <pc:sldChg chg="modSp add del mod">
        <pc:chgData name="Daniel Housam" userId="19a6bcf8-9951-43f2-9168-6dca4eb54aee" providerId="ADAL" clId="{661C046A-6B82-4C9F-8F91-576A4F543037}" dt="2022-09-27T01:05:36.023" v="398" actId="2890"/>
        <pc:sldMkLst>
          <pc:docMk/>
          <pc:sldMk cId="3636550174" sldId="260"/>
        </pc:sldMkLst>
        <pc:spChg chg="mod">
          <ac:chgData name="Daniel Housam" userId="19a6bcf8-9951-43f2-9168-6dca4eb54aee" providerId="ADAL" clId="{661C046A-6B82-4C9F-8F91-576A4F543037}" dt="2022-09-27T01:05:35.992" v="397"/>
          <ac:spMkLst>
            <pc:docMk/>
            <pc:sldMk cId="3636550174" sldId="260"/>
            <ac:spMk id="2" creationId="{C1109AD6-F51D-8D19-30D1-86CB5206E65B}"/>
          </ac:spMkLst>
        </pc:spChg>
      </pc:sldChg>
      <pc:sldChg chg="add ord">
        <pc:chgData name="Daniel Housam" userId="19a6bcf8-9951-43f2-9168-6dca4eb54aee" providerId="ADAL" clId="{661C046A-6B82-4C9F-8F91-576A4F543037}" dt="2022-09-27T01:06:49.837" v="437"/>
        <pc:sldMkLst>
          <pc:docMk/>
          <pc:sldMk cId="968957129" sldId="261"/>
        </pc:sldMkLst>
      </pc:sldChg>
      <pc:sldChg chg="modSp add mod">
        <pc:chgData name="Daniel Housam" userId="19a6bcf8-9951-43f2-9168-6dca4eb54aee" providerId="ADAL" clId="{661C046A-6B82-4C9F-8F91-576A4F543037}" dt="2022-09-27T01:37:14.771" v="650" actId="20577"/>
        <pc:sldMkLst>
          <pc:docMk/>
          <pc:sldMk cId="3766674326" sldId="262"/>
        </pc:sldMkLst>
        <pc:spChg chg="mod">
          <ac:chgData name="Daniel Housam" userId="19a6bcf8-9951-43f2-9168-6dca4eb54aee" providerId="ADAL" clId="{661C046A-6B82-4C9F-8F91-576A4F543037}" dt="2022-09-27T01:37:14.771" v="650" actId="20577"/>
          <ac:spMkLst>
            <pc:docMk/>
            <pc:sldMk cId="3766674326" sldId="262"/>
            <ac:spMk id="2" creationId="{C1109AD6-F51D-8D19-30D1-86CB5206E65B}"/>
          </ac:spMkLst>
        </pc:spChg>
        <pc:spChg chg="mod">
          <ac:chgData name="Daniel Housam" userId="19a6bcf8-9951-43f2-9168-6dca4eb54aee" providerId="ADAL" clId="{661C046A-6B82-4C9F-8F91-576A4F543037}" dt="2022-09-27T01:33:54.497" v="601" actId="1035"/>
          <ac:spMkLst>
            <pc:docMk/>
            <pc:sldMk cId="3766674326" sldId="262"/>
            <ac:spMk id="4" creationId="{7BBF7C34-472F-141A-6F18-E8FE66E596BC}"/>
          </ac:spMkLst>
        </pc:spChg>
      </pc:sldChg>
      <pc:sldChg chg="modSp add mod">
        <pc:chgData name="Daniel Housam" userId="19a6bcf8-9951-43f2-9168-6dca4eb54aee" providerId="ADAL" clId="{661C046A-6B82-4C9F-8F91-576A4F543037}" dt="2022-09-28T14:41:08.074" v="684"/>
        <pc:sldMkLst>
          <pc:docMk/>
          <pc:sldMk cId="1755334338" sldId="263"/>
        </pc:sldMkLst>
        <pc:spChg chg="mod">
          <ac:chgData name="Daniel Housam" userId="19a6bcf8-9951-43f2-9168-6dca4eb54aee" providerId="ADAL" clId="{661C046A-6B82-4C9F-8F91-576A4F543037}" dt="2022-09-28T14:41:08.074" v="684"/>
          <ac:spMkLst>
            <pc:docMk/>
            <pc:sldMk cId="1755334338" sldId="263"/>
            <ac:spMk id="2" creationId="{C1109AD6-F51D-8D19-30D1-86CB5206E65B}"/>
          </ac:spMkLst>
        </pc:spChg>
        <pc:spChg chg="mod">
          <ac:chgData name="Daniel Housam" userId="19a6bcf8-9951-43f2-9168-6dca4eb54aee" providerId="ADAL" clId="{661C046A-6B82-4C9F-8F91-576A4F543037}" dt="2022-09-27T01:33:37.035" v="587" actId="1036"/>
          <ac:spMkLst>
            <pc:docMk/>
            <pc:sldMk cId="1755334338" sldId="263"/>
            <ac:spMk id="4" creationId="{7BBF7C34-472F-141A-6F18-E8FE66E596BC}"/>
          </ac:spMkLst>
        </pc:spChg>
      </pc:sldChg>
      <pc:sldChg chg="modSp add mod">
        <pc:chgData name="Daniel Housam" userId="19a6bcf8-9951-43f2-9168-6dca4eb54aee" providerId="ADAL" clId="{661C046A-6B82-4C9F-8F91-576A4F543037}" dt="2022-09-27T01:38:26.136" v="683" actId="1036"/>
        <pc:sldMkLst>
          <pc:docMk/>
          <pc:sldMk cId="2244388817" sldId="264"/>
        </pc:sldMkLst>
        <pc:spChg chg="mod">
          <ac:chgData name="Daniel Housam" userId="19a6bcf8-9951-43f2-9168-6dca4eb54aee" providerId="ADAL" clId="{661C046A-6B82-4C9F-8F91-576A4F543037}" dt="2022-09-27T01:38:26.136" v="683" actId="1036"/>
          <ac:spMkLst>
            <pc:docMk/>
            <pc:sldMk cId="2244388817" sldId="264"/>
            <ac:spMk id="2" creationId="{C1109AD6-F51D-8D19-30D1-86CB5206E65B}"/>
          </ac:spMkLst>
        </pc:spChg>
        <pc:spChg chg="mod">
          <ac:chgData name="Daniel Housam" userId="19a6bcf8-9951-43f2-9168-6dca4eb54aee" providerId="ADAL" clId="{661C046A-6B82-4C9F-8F91-576A4F543037}" dt="2022-09-27T01:37:49.254" v="658" actId="1036"/>
          <ac:spMkLst>
            <pc:docMk/>
            <pc:sldMk cId="2244388817" sldId="264"/>
            <ac:spMk id="3" creationId="{F3881C8E-754B-14EF-551E-360CDBBF1520}"/>
          </ac:spMkLst>
        </pc:spChg>
        <pc:spChg chg="mod">
          <ac:chgData name="Daniel Housam" userId="19a6bcf8-9951-43f2-9168-6dca4eb54aee" providerId="ADAL" clId="{661C046A-6B82-4C9F-8F91-576A4F543037}" dt="2022-09-27T01:35:57.259" v="627" actId="1036"/>
          <ac:spMkLst>
            <pc:docMk/>
            <pc:sldMk cId="2244388817" sldId="264"/>
            <ac:spMk id="4" creationId="{7BBF7C34-472F-141A-6F18-E8FE66E596BC}"/>
          </ac:spMkLst>
        </pc:spChg>
      </pc:sldChg>
    </pc:docChg>
  </pc:docChgLst>
  <pc:docChgLst>
    <pc:chgData name="Daniel Housam" userId="19a6bcf8-9951-43f2-9168-6dca4eb54aee" providerId="ADAL" clId="{40701B41-9399-4316-8C10-3B2AC29FF433}"/>
    <pc:docChg chg="undo custSel addSld delSld modSld sldOrd">
      <pc:chgData name="Daniel Housam" userId="19a6bcf8-9951-43f2-9168-6dca4eb54aee" providerId="ADAL" clId="{40701B41-9399-4316-8C10-3B2AC29FF433}" dt="2022-10-29T13:59:47.339" v="784" actId="2696"/>
      <pc:docMkLst>
        <pc:docMk/>
      </pc:docMkLst>
      <pc:sldChg chg="addSp delSp modSp mod">
        <pc:chgData name="Daniel Housam" userId="19a6bcf8-9951-43f2-9168-6dca4eb54aee" providerId="ADAL" clId="{40701B41-9399-4316-8C10-3B2AC29FF433}" dt="2022-10-27T19:32:56.541" v="191" actId="1035"/>
        <pc:sldMkLst>
          <pc:docMk/>
          <pc:sldMk cId="2409885663" sldId="258"/>
        </pc:sldMkLst>
        <pc:spChg chg="mod">
          <ac:chgData name="Daniel Housam" userId="19a6bcf8-9951-43f2-9168-6dca4eb54aee" providerId="ADAL" clId="{40701B41-9399-4316-8C10-3B2AC29FF433}" dt="2022-10-27T19:32:56.541" v="191" actId="1035"/>
          <ac:spMkLst>
            <pc:docMk/>
            <pc:sldMk cId="2409885663" sldId="258"/>
            <ac:spMk id="2" creationId="{C1109AD6-F51D-8D19-30D1-86CB5206E65B}"/>
          </ac:spMkLst>
        </pc:spChg>
        <pc:spChg chg="del">
          <ac:chgData name="Daniel Housam" userId="19a6bcf8-9951-43f2-9168-6dca4eb54aee" providerId="ADAL" clId="{40701B41-9399-4316-8C10-3B2AC29FF433}" dt="2022-10-26T22:05:08.931" v="18" actId="478"/>
          <ac:spMkLst>
            <pc:docMk/>
            <pc:sldMk cId="2409885663" sldId="258"/>
            <ac:spMk id="4" creationId="{7BBF7C34-472F-141A-6F18-E8FE66E596BC}"/>
          </ac:spMkLst>
        </pc:spChg>
        <pc:picChg chg="add mod ord">
          <ac:chgData name="Daniel Housam" userId="19a6bcf8-9951-43f2-9168-6dca4eb54aee" providerId="ADAL" clId="{40701B41-9399-4316-8C10-3B2AC29FF433}" dt="2022-10-27T18:48:53.896" v="85" actId="171"/>
          <ac:picMkLst>
            <pc:docMk/>
            <pc:sldMk cId="2409885663" sldId="258"/>
            <ac:picMk id="5" creationId="{10539723-E790-7B6D-0D62-C9FC6C580F98}"/>
          </ac:picMkLst>
        </pc:picChg>
        <pc:picChg chg="add del mod">
          <ac:chgData name="Daniel Housam" userId="19a6bcf8-9951-43f2-9168-6dca4eb54aee" providerId="ADAL" clId="{40701B41-9399-4316-8C10-3B2AC29FF433}" dt="2022-10-27T18:46:15.358" v="64" actId="478"/>
          <ac:picMkLst>
            <pc:docMk/>
            <pc:sldMk cId="2409885663" sldId="258"/>
            <ac:picMk id="6" creationId="{76ECF095-8F62-2FDC-7861-AABFC48404E2}"/>
          </ac:picMkLst>
        </pc:picChg>
      </pc:sldChg>
      <pc:sldChg chg="addSp delSp modSp add mod ord">
        <pc:chgData name="Daniel Housam" userId="19a6bcf8-9951-43f2-9168-6dca4eb54aee" providerId="ADAL" clId="{40701B41-9399-4316-8C10-3B2AC29FF433}" dt="2022-10-27T19:33:10.412" v="194" actId="1035"/>
        <pc:sldMkLst>
          <pc:docMk/>
          <pc:sldMk cId="2812715482" sldId="266"/>
        </pc:sldMkLst>
        <pc:spChg chg="del">
          <ac:chgData name="Daniel Housam" userId="19a6bcf8-9951-43f2-9168-6dca4eb54aee" providerId="ADAL" clId="{40701B41-9399-4316-8C10-3B2AC29FF433}" dt="2022-10-27T18:49:04.823" v="86" actId="478"/>
          <ac:spMkLst>
            <pc:docMk/>
            <pc:sldMk cId="2812715482" sldId="266"/>
            <ac:spMk id="2" creationId="{C1109AD6-F51D-8D19-30D1-86CB5206E65B}"/>
          </ac:spMkLst>
        </pc:spChg>
        <pc:spChg chg="mod">
          <ac:chgData name="Daniel Housam" userId="19a6bcf8-9951-43f2-9168-6dca4eb54aee" providerId="ADAL" clId="{40701B41-9399-4316-8C10-3B2AC29FF433}" dt="2022-10-27T19:05:32.120" v="161" actId="1035"/>
          <ac:spMkLst>
            <pc:docMk/>
            <pc:sldMk cId="2812715482" sldId="266"/>
            <ac:spMk id="4" creationId="{7BBF7C34-472F-141A-6F18-E8FE66E596BC}"/>
          </ac:spMkLst>
        </pc:spChg>
        <pc:spChg chg="add mod">
          <ac:chgData name="Daniel Housam" userId="19a6bcf8-9951-43f2-9168-6dca4eb54aee" providerId="ADAL" clId="{40701B41-9399-4316-8C10-3B2AC29FF433}" dt="2022-10-27T19:33:10.412" v="194" actId="1035"/>
          <ac:spMkLst>
            <pc:docMk/>
            <pc:sldMk cId="2812715482" sldId="266"/>
            <ac:spMk id="5" creationId="{D0B4DE2E-2C98-8578-3EED-0C0F8A25D91A}"/>
          </ac:spMkLst>
        </pc:spChg>
      </pc:sldChg>
      <pc:sldChg chg="modSp add mod">
        <pc:chgData name="Daniel Housam" userId="19a6bcf8-9951-43f2-9168-6dca4eb54aee" providerId="ADAL" clId="{40701B41-9399-4316-8C10-3B2AC29FF433}" dt="2022-10-27T19:36:07.643" v="287" actId="1035"/>
        <pc:sldMkLst>
          <pc:docMk/>
          <pc:sldMk cId="1075887458" sldId="267"/>
        </pc:sldMkLst>
        <pc:spChg chg="mod">
          <ac:chgData name="Daniel Housam" userId="19a6bcf8-9951-43f2-9168-6dca4eb54aee" providerId="ADAL" clId="{40701B41-9399-4316-8C10-3B2AC29FF433}" dt="2022-10-27T19:36:07.643" v="287" actId="1035"/>
          <ac:spMkLst>
            <pc:docMk/>
            <pc:sldMk cId="1075887458" sldId="267"/>
            <ac:spMk id="2" creationId="{C1109AD6-F51D-8D19-30D1-86CB5206E65B}"/>
          </ac:spMkLst>
        </pc:spChg>
        <pc:picChg chg="ord">
          <ac:chgData name="Daniel Housam" userId="19a6bcf8-9951-43f2-9168-6dca4eb54aee" providerId="ADAL" clId="{40701B41-9399-4316-8C10-3B2AC29FF433}" dt="2022-10-27T19:35:47.307" v="261" actId="171"/>
          <ac:picMkLst>
            <pc:docMk/>
            <pc:sldMk cId="1075887458" sldId="267"/>
            <ac:picMk id="6" creationId="{76ECF095-8F62-2FDC-7861-AABFC48404E2}"/>
          </ac:picMkLst>
        </pc:picChg>
      </pc:sldChg>
      <pc:sldChg chg="addSp delSp modSp add mod">
        <pc:chgData name="Daniel Housam" userId="19a6bcf8-9951-43f2-9168-6dca4eb54aee" providerId="ADAL" clId="{40701B41-9399-4316-8C10-3B2AC29FF433}" dt="2022-10-29T13:58:08.939" v="772" actId="962"/>
        <pc:sldMkLst>
          <pc:docMk/>
          <pc:sldMk cId="2187427142" sldId="268"/>
        </pc:sldMkLst>
        <pc:spChg chg="mod">
          <ac:chgData name="Daniel Housam" userId="19a6bcf8-9951-43f2-9168-6dca4eb54aee" providerId="ADAL" clId="{40701B41-9399-4316-8C10-3B2AC29FF433}" dt="2022-10-27T19:33:59.472" v="214" actId="1035"/>
          <ac:spMkLst>
            <pc:docMk/>
            <pc:sldMk cId="2187427142" sldId="268"/>
            <ac:spMk id="2" creationId="{C1109AD6-F51D-8D19-30D1-86CB5206E65B}"/>
          </ac:spMkLst>
        </pc:spChg>
        <pc:picChg chg="del">
          <ac:chgData name="Daniel Housam" userId="19a6bcf8-9951-43f2-9168-6dca4eb54aee" providerId="ADAL" clId="{40701B41-9399-4316-8C10-3B2AC29FF433}" dt="2022-10-27T18:47:00.745" v="69" actId="478"/>
          <ac:picMkLst>
            <pc:docMk/>
            <pc:sldMk cId="2187427142" sldId="268"/>
            <ac:picMk id="5" creationId="{10539723-E790-7B6D-0D62-C9FC6C580F98}"/>
          </ac:picMkLst>
        </pc:picChg>
        <pc:picChg chg="add mod">
          <ac:chgData name="Daniel Housam" userId="19a6bcf8-9951-43f2-9168-6dca4eb54aee" providerId="ADAL" clId="{40701B41-9399-4316-8C10-3B2AC29FF433}" dt="2022-10-29T13:58:08.939" v="772" actId="962"/>
          <ac:picMkLst>
            <pc:docMk/>
            <pc:sldMk cId="2187427142" sldId="268"/>
            <ac:picMk id="5" creationId="{BEDF196E-8B6D-A78D-7FF4-8F5B18AB769E}"/>
          </ac:picMkLst>
        </pc:picChg>
        <pc:picChg chg="add del mod ord">
          <ac:chgData name="Daniel Housam" userId="19a6bcf8-9951-43f2-9168-6dca4eb54aee" providerId="ADAL" clId="{40701B41-9399-4316-8C10-3B2AC29FF433}" dt="2022-10-29T13:57:58.892" v="769" actId="478"/>
          <ac:picMkLst>
            <pc:docMk/>
            <pc:sldMk cId="2187427142" sldId="268"/>
            <ac:picMk id="6" creationId="{9227CEC7-EB08-819A-2168-BF4068EF3A78}"/>
          </ac:picMkLst>
        </pc:picChg>
      </pc:sldChg>
      <pc:sldChg chg="addSp delSp modSp add mod">
        <pc:chgData name="Daniel Housam" userId="19a6bcf8-9951-43f2-9168-6dca4eb54aee" providerId="ADAL" clId="{40701B41-9399-4316-8C10-3B2AC29FF433}" dt="2022-10-29T13:58:28.669" v="776" actId="962"/>
        <pc:sldMkLst>
          <pc:docMk/>
          <pc:sldMk cId="315719221" sldId="269"/>
        </pc:sldMkLst>
        <pc:spChg chg="mod">
          <ac:chgData name="Daniel Housam" userId="19a6bcf8-9951-43f2-9168-6dca4eb54aee" providerId="ADAL" clId="{40701B41-9399-4316-8C10-3B2AC29FF433}" dt="2022-10-27T19:34:38.631" v="231" actId="1036"/>
          <ac:spMkLst>
            <pc:docMk/>
            <pc:sldMk cId="315719221" sldId="269"/>
            <ac:spMk id="2" creationId="{C1109AD6-F51D-8D19-30D1-86CB5206E65B}"/>
          </ac:spMkLst>
        </pc:spChg>
        <pc:picChg chg="add del mod ord">
          <ac:chgData name="Daniel Housam" userId="19a6bcf8-9951-43f2-9168-6dca4eb54aee" providerId="ADAL" clId="{40701B41-9399-4316-8C10-3B2AC29FF433}" dt="2022-10-29T13:58:16.524" v="773" actId="478"/>
          <ac:picMkLst>
            <pc:docMk/>
            <pc:sldMk cId="315719221" sldId="269"/>
            <ac:picMk id="5" creationId="{5C2917E3-9073-DC4E-E4EC-82530E88E3DE}"/>
          </ac:picMkLst>
        </pc:picChg>
        <pc:picChg chg="add mod">
          <ac:chgData name="Daniel Housam" userId="19a6bcf8-9951-43f2-9168-6dca4eb54aee" providerId="ADAL" clId="{40701B41-9399-4316-8C10-3B2AC29FF433}" dt="2022-10-29T13:58:28.669" v="776" actId="962"/>
          <ac:picMkLst>
            <pc:docMk/>
            <pc:sldMk cId="315719221" sldId="269"/>
            <ac:picMk id="6" creationId="{4893F5F2-71ED-37B8-9AC8-F33E87FD5EC4}"/>
          </ac:picMkLst>
        </pc:picChg>
        <pc:picChg chg="del">
          <ac:chgData name="Daniel Housam" userId="19a6bcf8-9951-43f2-9168-6dca4eb54aee" providerId="ADAL" clId="{40701B41-9399-4316-8C10-3B2AC29FF433}" dt="2022-10-27T18:47:17.581" v="74" actId="478"/>
          <ac:picMkLst>
            <pc:docMk/>
            <pc:sldMk cId="315719221" sldId="269"/>
            <ac:picMk id="6" creationId="{9227CEC7-EB08-819A-2168-BF4068EF3A78}"/>
          </ac:picMkLst>
        </pc:picChg>
      </pc:sldChg>
      <pc:sldChg chg="addSp delSp modSp add mod">
        <pc:chgData name="Daniel Housam" userId="19a6bcf8-9951-43f2-9168-6dca4eb54aee" providerId="ADAL" clId="{40701B41-9399-4316-8C10-3B2AC29FF433}" dt="2022-10-29T13:58:54.313" v="783" actId="27614"/>
        <pc:sldMkLst>
          <pc:docMk/>
          <pc:sldMk cId="3100086967" sldId="270"/>
        </pc:sldMkLst>
        <pc:spChg chg="mod">
          <ac:chgData name="Daniel Housam" userId="19a6bcf8-9951-43f2-9168-6dca4eb54aee" providerId="ADAL" clId="{40701B41-9399-4316-8C10-3B2AC29FF433}" dt="2022-10-27T19:35:10.142" v="247" actId="1035"/>
          <ac:spMkLst>
            <pc:docMk/>
            <pc:sldMk cId="3100086967" sldId="270"/>
            <ac:spMk id="2" creationId="{C1109AD6-F51D-8D19-30D1-86CB5206E65B}"/>
          </ac:spMkLst>
        </pc:spChg>
        <pc:picChg chg="del">
          <ac:chgData name="Daniel Housam" userId="19a6bcf8-9951-43f2-9168-6dca4eb54aee" providerId="ADAL" clId="{40701B41-9399-4316-8C10-3B2AC29FF433}" dt="2022-10-27T18:47:33.829" v="79" actId="478"/>
          <ac:picMkLst>
            <pc:docMk/>
            <pc:sldMk cId="3100086967" sldId="270"/>
            <ac:picMk id="5" creationId="{5C2917E3-9073-DC4E-E4EC-82530E88E3DE}"/>
          </ac:picMkLst>
        </pc:picChg>
        <pc:picChg chg="add mod">
          <ac:chgData name="Daniel Housam" userId="19a6bcf8-9951-43f2-9168-6dca4eb54aee" providerId="ADAL" clId="{40701B41-9399-4316-8C10-3B2AC29FF433}" dt="2022-10-29T13:58:54.313" v="783" actId="27614"/>
          <ac:picMkLst>
            <pc:docMk/>
            <pc:sldMk cId="3100086967" sldId="270"/>
            <ac:picMk id="5" creationId="{F6CBF53A-F3D1-0A4D-F447-4FFCDDDA47D8}"/>
          </ac:picMkLst>
        </pc:picChg>
        <pc:picChg chg="add del mod ord">
          <ac:chgData name="Daniel Housam" userId="19a6bcf8-9951-43f2-9168-6dca4eb54aee" providerId="ADAL" clId="{40701B41-9399-4316-8C10-3B2AC29FF433}" dt="2022-10-29T13:58:41.674" v="781" actId="478"/>
          <ac:picMkLst>
            <pc:docMk/>
            <pc:sldMk cId="3100086967" sldId="270"/>
            <ac:picMk id="6" creationId="{972B5ED4-E7D3-4BBA-AD84-4E211C92ADC9}"/>
          </ac:picMkLst>
        </pc:picChg>
      </pc:sldChg>
      <pc:sldChg chg="modSp add mod">
        <pc:chgData name="Daniel Housam" userId="19a6bcf8-9951-43f2-9168-6dca4eb54aee" providerId="ADAL" clId="{40701B41-9399-4316-8C10-3B2AC29FF433}" dt="2022-10-27T19:35:27.340" v="260" actId="1036"/>
        <pc:sldMkLst>
          <pc:docMk/>
          <pc:sldMk cId="3015014007" sldId="271"/>
        </pc:sldMkLst>
        <pc:spChg chg="mod">
          <ac:chgData name="Daniel Housam" userId="19a6bcf8-9951-43f2-9168-6dca4eb54aee" providerId="ADAL" clId="{40701B41-9399-4316-8C10-3B2AC29FF433}" dt="2022-10-27T19:35:27.340" v="260" actId="1036"/>
          <ac:spMkLst>
            <pc:docMk/>
            <pc:sldMk cId="3015014007" sldId="271"/>
            <ac:spMk id="5" creationId="{D0B4DE2E-2C98-8578-3EED-0C0F8A25D91A}"/>
          </ac:spMkLst>
        </pc:spChg>
      </pc:sldChg>
      <pc:sldChg chg="modSp add mod">
        <pc:chgData name="Daniel Housam" userId="19a6bcf8-9951-43f2-9168-6dca4eb54aee" providerId="ADAL" clId="{40701B41-9399-4316-8C10-3B2AC29FF433}" dt="2022-10-27T20:06:53.534" v="503" actId="1036"/>
        <pc:sldMkLst>
          <pc:docMk/>
          <pc:sldMk cId="3353741877" sldId="272"/>
        </pc:sldMkLst>
        <pc:spChg chg="mod">
          <ac:chgData name="Daniel Housam" userId="19a6bcf8-9951-43f2-9168-6dca4eb54aee" providerId="ADAL" clId="{40701B41-9399-4316-8C10-3B2AC29FF433}" dt="2022-10-27T20:06:53.534" v="503" actId="1036"/>
          <ac:spMkLst>
            <pc:docMk/>
            <pc:sldMk cId="3353741877" sldId="272"/>
            <ac:spMk id="4" creationId="{7BBF7C34-472F-141A-6F18-E8FE66E596BC}"/>
          </ac:spMkLst>
        </pc:spChg>
      </pc:sldChg>
      <pc:sldChg chg="modSp add mod ord">
        <pc:chgData name="Daniel Housam" userId="19a6bcf8-9951-43f2-9168-6dca4eb54aee" providerId="ADAL" clId="{40701B41-9399-4316-8C10-3B2AC29FF433}" dt="2022-10-27T20:29:33.799" v="599" actId="1036"/>
        <pc:sldMkLst>
          <pc:docMk/>
          <pc:sldMk cId="1825397550" sldId="273"/>
        </pc:sldMkLst>
        <pc:spChg chg="mod">
          <ac:chgData name="Daniel Housam" userId="19a6bcf8-9951-43f2-9168-6dca4eb54aee" providerId="ADAL" clId="{40701B41-9399-4316-8C10-3B2AC29FF433}" dt="2022-10-27T20:29:33.799" v="599" actId="1036"/>
          <ac:spMkLst>
            <pc:docMk/>
            <pc:sldMk cId="1825397550" sldId="273"/>
            <ac:spMk id="4" creationId="{7BBF7C34-472F-141A-6F18-E8FE66E596BC}"/>
          </ac:spMkLst>
        </pc:spChg>
      </pc:sldChg>
      <pc:sldChg chg="modSp add mod ord">
        <pc:chgData name="Daniel Housam" userId="19a6bcf8-9951-43f2-9168-6dca4eb54aee" providerId="ADAL" clId="{40701B41-9399-4316-8C10-3B2AC29FF433}" dt="2022-10-27T20:33:02.021" v="620" actId="20577"/>
        <pc:sldMkLst>
          <pc:docMk/>
          <pc:sldMk cId="4038478202" sldId="274"/>
        </pc:sldMkLst>
        <pc:spChg chg="mod">
          <ac:chgData name="Daniel Housam" userId="19a6bcf8-9951-43f2-9168-6dca4eb54aee" providerId="ADAL" clId="{40701B41-9399-4316-8C10-3B2AC29FF433}" dt="2022-10-27T20:33:02.021" v="620" actId="20577"/>
          <ac:spMkLst>
            <pc:docMk/>
            <pc:sldMk cId="4038478202" sldId="274"/>
            <ac:spMk id="4" creationId="{7BBF7C34-472F-141A-6F18-E8FE66E596BC}"/>
          </ac:spMkLst>
        </pc:spChg>
      </pc:sldChg>
      <pc:sldChg chg="addSp modSp add mod ord">
        <pc:chgData name="Daniel Housam" userId="19a6bcf8-9951-43f2-9168-6dca4eb54aee" providerId="ADAL" clId="{40701B41-9399-4316-8C10-3B2AC29FF433}" dt="2022-10-28T01:32:37.239" v="756" actId="20577"/>
        <pc:sldMkLst>
          <pc:docMk/>
          <pc:sldMk cId="3306137851" sldId="275"/>
        </pc:sldMkLst>
        <pc:spChg chg="add mod">
          <ac:chgData name="Daniel Housam" userId="19a6bcf8-9951-43f2-9168-6dca4eb54aee" providerId="ADAL" clId="{40701B41-9399-4316-8C10-3B2AC29FF433}" dt="2022-10-27T20:48:43.966" v="699" actId="20577"/>
          <ac:spMkLst>
            <pc:docMk/>
            <pc:sldMk cId="3306137851" sldId="275"/>
            <ac:spMk id="2" creationId="{F1CE158E-C3AB-75B5-23A6-ECCFCAC2A6D1}"/>
          </ac:spMkLst>
        </pc:spChg>
        <pc:spChg chg="mod">
          <ac:chgData name="Daniel Housam" userId="19a6bcf8-9951-43f2-9168-6dca4eb54aee" providerId="ADAL" clId="{40701B41-9399-4316-8C10-3B2AC29FF433}" dt="2022-10-28T01:32:37.239" v="756" actId="20577"/>
          <ac:spMkLst>
            <pc:docMk/>
            <pc:sldMk cId="3306137851" sldId="275"/>
            <ac:spMk id="4" creationId="{7BBF7C34-472F-141A-6F18-E8FE66E596BC}"/>
          </ac:spMkLst>
        </pc:spChg>
      </pc:sldChg>
      <pc:sldChg chg="modSp add mod">
        <pc:chgData name="Daniel Housam" userId="19a6bcf8-9951-43f2-9168-6dca4eb54aee" providerId="ADAL" clId="{40701B41-9399-4316-8C10-3B2AC29FF433}" dt="2022-10-28T01:17:36.509" v="745" actId="1035"/>
        <pc:sldMkLst>
          <pc:docMk/>
          <pc:sldMk cId="541790007" sldId="276"/>
        </pc:sldMkLst>
        <pc:spChg chg="mod">
          <ac:chgData name="Daniel Housam" userId="19a6bcf8-9951-43f2-9168-6dca4eb54aee" providerId="ADAL" clId="{40701B41-9399-4316-8C10-3B2AC29FF433}" dt="2022-10-27T20:49:02.725" v="708" actId="20577"/>
          <ac:spMkLst>
            <pc:docMk/>
            <pc:sldMk cId="541790007" sldId="276"/>
            <ac:spMk id="2" creationId="{F1CE158E-C3AB-75B5-23A6-ECCFCAC2A6D1}"/>
          </ac:spMkLst>
        </pc:spChg>
        <pc:spChg chg="mod">
          <ac:chgData name="Daniel Housam" userId="19a6bcf8-9951-43f2-9168-6dca4eb54aee" providerId="ADAL" clId="{40701B41-9399-4316-8C10-3B2AC29FF433}" dt="2022-10-28T01:17:36.509" v="745" actId="1035"/>
          <ac:spMkLst>
            <pc:docMk/>
            <pc:sldMk cId="541790007" sldId="276"/>
            <ac:spMk id="4" creationId="{7BBF7C34-472F-141A-6F18-E8FE66E596BC}"/>
          </ac:spMkLst>
        </pc:spChg>
      </pc:sldChg>
      <pc:sldChg chg="modSp add del mod ord">
        <pc:chgData name="Daniel Housam" userId="19a6bcf8-9951-43f2-9168-6dca4eb54aee" providerId="ADAL" clId="{40701B41-9399-4316-8C10-3B2AC29FF433}" dt="2022-10-29T13:59:47.339" v="784" actId="2696"/>
        <pc:sldMkLst>
          <pc:docMk/>
          <pc:sldMk cId="3048713672" sldId="277"/>
        </pc:sldMkLst>
        <pc:spChg chg="mod">
          <ac:chgData name="Daniel Housam" userId="19a6bcf8-9951-43f2-9168-6dca4eb54aee" providerId="ADAL" clId="{40701B41-9399-4316-8C10-3B2AC29FF433}" dt="2022-10-28T01:45:57.574" v="768" actId="6549"/>
          <ac:spMkLst>
            <pc:docMk/>
            <pc:sldMk cId="3048713672" sldId="277"/>
            <ac:spMk id="4" creationId="{7BBF7C34-472F-141A-6F18-E8FE66E596BC}"/>
          </ac:spMkLst>
        </pc:spChg>
      </pc:sldChg>
      <pc:sldChg chg="add ord">
        <pc:chgData name="Daniel Housam" userId="19a6bcf8-9951-43f2-9168-6dca4eb54aee" providerId="ADAL" clId="{40701B41-9399-4316-8C10-3B2AC29FF433}" dt="2022-10-29T13:58:36.103" v="779"/>
        <pc:sldMkLst>
          <pc:docMk/>
          <pc:sldMk cId="3121463035" sldId="27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62881" y="1077416"/>
            <a:ext cx="8777288" cy="2291986"/>
          </a:xfrm>
        </p:spPr>
        <p:txBody>
          <a:bodyPr anchor="b"/>
          <a:lstStyle>
            <a:lvl1pPr algn="ctr">
              <a:defRPr sz="5759"/>
            </a:lvl1pPr>
          </a:lstStyle>
          <a:p>
            <a:r>
              <a:rPr lang="en-US"/>
              <a:t>Click to edit Master title style</a:t>
            </a:r>
            <a:endParaRPr lang="en-US" dirty="0"/>
          </a:p>
        </p:txBody>
      </p:sp>
      <p:sp>
        <p:nvSpPr>
          <p:cNvPr id="3" name="Subtitle 2"/>
          <p:cNvSpPr>
            <a:spLocks noGrp="1"/>
          </p:cNvSpPr>
          <p:nvPr>
            <p:ph type="subTitle" idx="1"/>
          </p:nvPr>
        </p:nvSpPr>
        <p:spPr>
          <a:xfrm>
            <a:off x="1462881" y="3457790"/>
            <a:ext cx="8777288" cy="1589455"/>
          </a:xfrm>
        </p:spPr>
        <p:txBody>
          <a:bodyPr/>
          <a:lstStyle>
            <a:lvl1pPr marL="0" indent="0" algn="ctr">
              <a:buNone/>
              <a:defRPr sz="2304"/>
            </a:lvl1pPr>
            <a:lvl2pPr marL="438866" indent="0" algn="ctr">
              <a:buNone/>
              <a:defRPr sz="1920"/>
            </a:lvl2pPr>
            <a:lvl3pPr marL="877733" indent="0" algn="ctr">
              <a:buNone/>
              <a:defRPr sz="1728"/>
            </a:lvl3pPr>
            <a:lvl4pPr marL="1316599" indent="0" algn="ctr">
              <a:buNone/>
              <a:defRPr sz="1536"/>
            </a:lvl4pPr>
            <a:lvl5pPr marL="1755465" indent="0" algn="ctr">
              <a:buNone/>
              <a:defRPr sz="1536"/>
            </a:lvl5pPr>
            <a:lvl6pPr marL="2194331" indent="0" algn="ctr">
              <a:buNone/>
              <a:defRPr sz="1536"/>
            </a:lvl6pPr>
            <a:lvl7pPr marL="2633198" indent="0" algn="ctr">
              <a:buNone/>
              <a:defRPr sz="1536"/>
            </a:lvl7pPr>
            <a:lvl8pPr marL="3072064" indent="0" algn="ctr">
              <a:buNone/>
              <a:defRPr sz="1536"/>
            </a:lvl8pPr>
            <a:lvl9pPr marL="3510930" indent="0" algn="ctr">
              <a:buNone/>
              <a:defRPr sz="1536"/>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160119B-BA3C-47BC-8612-F6A011CF81F7}" type="datetimeFigureOut">
              <a:rPr lang="en-US" smtClean="0"/>
              <a:t>31-Dec-22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618AD1-B635-4E94-8B3E-53ED564C46B7}" type="slidenum">
              <a:rPr lang="en-US" smtClean="0"/>
              <a:t>‹#›</a:t>
            </a:fld>
            <a:endParaRPr lang="en-US"/>
          </a:p>
        </p:txBody>
      </p:sp>
    </p:spTree>
    <p:extLst>
      <p:ext uri="{BB962C8B-B14F-4D97-AF65-F5344CB8AC3E}">
        <p14:creationId xmlns:p14="http://schemas.microsoft.com/office/powerpoint/2010/main" val="715292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60119B-BA3C-47BC-8612-F6A011CF81F7}" type="datetimeFigureOut">
              <a:rPr lang="en-US" smtClean="0"/>
              <a:t>31-Dec-22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618AD1-B635-4E94-8B3E-53ED564C46B7}" type="slidenum">
              <a:rPr lang="en-US" smtClean="0"/>
              <a:t>‹#›</a:t>
            </a:fld>
            <a:endParaRPr lang="en-US"/>
          </a:p>
        </p:txBody>
      </p:sp>
    </p:spTree>
    <p:extLst>
      <p:ext uri="{BB962C8B-B14F-4D97-AF65-F5344CB8AC3E}">
        <p14:creationId xmlns:p14="http://schemas.microsoft.com/office/powerpoint/2010/main" val="3144718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74995" y="350503"/>
            <a:ext cx="2523470" cy="557909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04585" y="350503"/>
            <a:ext cx="7424122" cy="55790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60119B-BA3C-47BC-8612-F6A011CF81F7}" type="datetimeFigureOut">
              <a:rPr lang="en-US" smtClean="0"/>
              <a:t>31-Dec-22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618AD1-B635-4E94-8B3E-53ED564C46B7}" type="slidenum">
              <a:rPr lang="en-US" smtClean="0"/>
              <a:t>‹#›</a:t>
            </a:fld>
            <a:endParaRPr lang="en-US"/>
          </a:p>
        </p:txBody>
      </p:sp>
    </p:spTree>
    <p:extLst>
      <p:ext uri="{BB962C8B-B14F-4D97-AF65-F5344CB8AC3E}">
        <p14:creationId xmlns:p14="http://schemas.microsoft.com/office/powerpoint/2010/main" val="642472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60119B-BA3C-47BC-8612-F6A011CF81F7}" type="datetimeFigureOut">
              <a:rPr lang="en-US" smtClean="0"/>
              <a:t>31-Dec-22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618AD1-B635-4E94-8B3E-53ED564C46B7}" type="slidenum">
              <a:rPr lang="en-US" smtClean="0"/>
              <a:t>‹#›</a:t>
            </a:fld>
            <a:endParaRPr lang="en-US"/>
          </a:p>
        </p:txBody>
      </p:sp>
    </p:spTree>
    <p:extLst>
      <p:ext uri="{BB962C8B-B14F-4D97-AF65-F5344CB8AC3E}">
        <p14:creationId xmlns:p14="http://schemas.microsoft.com/office/powerpoint/2010/main" val="1038008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8489" y="1641270"/>
            <a:ext cx="10093881" cy="2738496"/>
          </a:xfrm>
        </p:spPr>
        <p:txBody>
          <a:bodyPr anchor="b"/>
          <a:lstStyle>
            <a:lvl1pPr>
              <a:defRPr sz="5759"/>
            </a:lvl1pPr>
          </a:lstStyle>
          <a:p>
            <a:r>
              <a:rPr lang="en-US"/>
              <a:t>Click to edit Master title style</a:t>
            </a:r>
            <a:endParaRPr lang="en-US" dirty="0"/>
          </a:p>
        </p:txBody>
      </p:sp>
      <p:sp>
        <p:nvSpPr>
          <p:cNvPr id="3" name="Text Placeholder 2"/>
          <p:cNvSpPr>
            <a:spLocks noGrp="1"/>
          </p:cNvSpPr>
          <p:nvPr>
            <p:ph type="body" idx="1"/>
          </p:nvPr>
        </p:nvSpPr>
        <p:spPr>
          <a:xfrm>
            <a:off x="798489" y="4405673"/>
            <a:ext cx="10093881" cy="1440110"/>
          </a:xfrm>
        </p:spPr>
        <p:txBody>
          <a:bodyPr/>
          <a:lstStyle>
            <a:lvl1pPr marL="0" indent="0">
              <a:buNone/>
              <a:defRPr sz="2304">
                <a:solidFill>
                  <a:schemeClr val="tx1">
                    <a:tint val="75000"/>
                  </a:schemeClr>
                </a:solidFill>
              </a:defRPr>
            </a:lvl1pPr>
            <a:lvl2pPr marL="438866" indent="0">
              <a:buNone/>
              <a:defRPr sz="1920">
                <a:solidFill>
                  <a:schemeClr val="tx1">
                    <a:tint val="75000"/>
                  </a:schemeClr>
                </a:solidFill>
              </a:defRPr>
            </a:lvl2pPr>
            <a:lvl3pPr marL="877733" indent="0">
              <a:buNone/>
              <a:defRPr sz="1728">
                <a:solidFill>
                  <a:schemeClr val="tx1">
                    <a:tint val="75000"/>
                  </a:schemeClr>
                </a:solidFill>
              </a:defRPr>
            </a:lvl3pPr>
            <a:lvl4pPr marL="1316599" indent="0">
              <a:buNone/>
              <a:defRPr sz="1536">
                <a:solidFill>
                  <a:schemeClr val="tx1">
                    <a:tint val="75000"/>
                  </a:schemeClr>
                </a:solidFill>
              </a:defRPr>
            </a:lvl4pPr>
            <a:lvl5pPr marL="1755465" indent="0">
              <a:buNone/>
              <a:defRPr sz="1536">
                <a:solidFill>
                  <a:schemeClr val="tx1">
                    <a:tint val="75000"/>
                  </a:schemeClr>
                </a:solidFill>
              </a:defRPr>
            </a:lvl5pPr>
            <a:lvl6pPr marL="2194331" indent="0">
              <a:buNone/>
              <a:defRPr sz="1536">
                <a:solidFill>
                  <a:schemeClr val="tx1">
                    <a:tint val="75000"/>
                  </a:schemeClr>
                </a:solidFill>
              </a:defRPr>
            </a:lvl6pPr>
            <a:lvl7pPr marL="2633198" indent="0">
              <a:buNone/>
              <a:defRPr sz="1536">
                <a:solidFill>
                  <a:schemeClr val="tx1">
                    <a:tint val="75000"/>
                  </a:schemeClr>
                </a:solidFill>
              </a:defRPr>
            </a:lvl7pPr>
            <a:lvl8pPr marL="3072064" indent="0">
              <a:buNone/>
              <a:defRPr sz="1536">
                <a:solidFill>
                  <a:schemeClr val="tx1">
                    <a:tint val="75000"/>
                  </a:schemeClr>
                </a:solidFill>
              </a:defRPr>
            </a:lvl8pPr>
            <a:lvl9pPr marL="3510930" indent="0">
              <a:buNone/>
              <a:defRPr sz="153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60119B-BA3C-47BC-8612-F6A011CF81F7}" type="datetimeFigureOut">
              <a:rPr lang="en-US" smtClean="0"/>
              <a:t>31-Dec-22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618AD1-B635-4E94-8B3E-53ED564C46B7}" type="slidenum">
              <a:rPr lang="en-US" smtClean="0"/>
              <a:t>‹#›</a:t>
            </a:fld>
            <a:endParaRPr lang="en-US"/>
          </a:p>
        </p:txBody>
      </p:sp>
    </p:spTree>
    <p:extLst>
      <p:ext uri="{BB962C8B-B14F-4D97-AF65-F5344CB8AC3E}">
        <p14:creationId xmlns:p14="http://schemas.microsoft.com/office/powerpoint/2010/main" val="1593517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04585" y="1752516"/>
            <a:ext cx="4973796" cy="41770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24669" y="1752516"/>
            <a:ext cx="4973796" cy="41770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160119B-BA3C-47BC-8612-F6A011CF81F7}" type="datetimeFigureOut">
              <a:rPr lang="en-US" smtClean="0"/>
              <a:t>31-Dec-22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618AD1-B635-4E94-8B3E-53ED564C46B7}" type="slidenum">
              <a:rPr lang="en-US" smtClean="0"/>
              <a:t>‹#›</a:t>
            </a:fld>
            <a:endParaRPr lang="en-US"/>
          </a:p>
        </p:txBody>
      </p:sp>
    </p:spTree>
    <p:extLst>
      <p:ext uri="{BB962C8B-B14F-4D97-AF65-F5344CB8AC3E}">
        <p14:creationId xmlns:p14="http://schemas.microsoft.com/office/powerpoint/2010/main" val="582362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06109" y="350504"/>
            <a:ext cx="10093881" cy="1272479"/>
          </a:xfrm>
        </p:spPr>
        <p:txBody>
          <a:bodyPr/>
          <a:lstStyle/>
          <a:p>
            <a:r>
              <a:rPr lang="en-US"/>
              <a:t>Click to edit Master title style</a:t>
            </a:r>
            <a:endParaRPr lang="en-US" dirty="0"/>
          </a:p>
        </p:txBody>
      </p:sp>
      <p:sp>
        <p:nvSpPr>
          <p:cNvPr id="3" name="Text Placeholder 2"/>
          <p:cNvSpPr>
            <a:spLocks noGrp="1"/>
          </p:cNvSpPr>
          <p:nvPr>
            <p:ph type="body" idx="1"/>
          </p:nvPr>
        </p:nvSpPr>
        <p:spPr>
          <a:xfrm>
            <a:off x="806110" y="1613839"/>
            <a:ext cx="4950938" cy="790917"/>
          </a:xfrm>
        </p:spPr>
        <p:txBody>
          <a:bodyPr anchor="b"/>
          <a:lstStyle>
            <a:lvl1pPr marL="0" indent="0">
              <a:buNone/>
              <a:defRPr sz="2304" b="1"/>
            </a:lvl1pPr>
            <a:lvl2pPr marL="438866" indent="0">
              <a:buNone/>
              <a:defRPr sz="1920" b="1"/>
            </a:lvl2pPr>
            <a:lvl3pPr marL="877733" indent="0">
              <a:buNone/>
              <a:defRPr sz="1728" b="1"/>
            </a:lvl3pPr>
            <a:lvl4pPr marL="1316599" indent="0">
              <a:buNone/>
              <a:defRPr sz="1536" b="1"/>
            </a:lvl4pPr>
            <a:lvl5pPr marL="1755465" indent="0">
              <a:buNone/>
              <a:defRPr sz="1536" b="1"/>
            </a:lvl5pPr>
            <a:lvl6pPr marL="2194331" indent="0">
              <a:buNone/>
              <a:defRPr sz="1536" b="1"/>
            </a:lvl6pPr>
            <a:lvl7pPr marL="2633198" indent="0">
              <a:buNone/>
              <a:defRPr sz="1536" b="1"/>
            </a:lvl7pPr>
            <a:lvl8pPr marL="3072064" indent="0">
              <a:buNone/>
              <a:defRPr sz="1536" b="1"/>
            </a:lvl8pPr>
            <a:lvl9pPr marL="3510930" indent="0">
              <a:buNone/>
              <a:defRPr sz="1536" b="1"/>
            </a:lvl9pPr>
          </a:lstStyle>
          <a:p>
            <a:pPr lvl="0"/>
            <a:r>
              <a:rPr lang="en-US"/>
              <a:t>Click to edit Master text styles</a:t>
            </a:r>
          </a:p>
        </p:txBody>
      </p:sp>
      <p:sp>
        <p:nvSpPr>
          <p:cNvPr id="4" name="Content Placeholder 3"/>
          <p:cNvSpPr>
            <a:spLocks noGrp="1"/>
          </p:cNvSpPr>
          <p:nvPr>
            <p:ph sz="half" idx="2"/>
          </p:nvPr>
        </p:nvSpPr>
        <p:spPr>
          <a:xfrm>
            <a:off x="806110" y="2404756"/>
            <a:ext cx="4950938" cy="3537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24669" y="1613839"/>
            <a:ext cx="4975321" cy="790917"/>
          </a:xfrm>
        </p:spPr>
        <p:txBody>
          <a:bodyPr anchor="b"/>
          <a:lstStyle>
            <a:lvl1pPr marL="0" indent="0">
              <a:buNone/>
              <a:defRPr sz="2304" b="1"/>
            </a:lvl1pPr>
            <a:lvl2pPr marL="438866" indent="0">
              <a:buNone/>
              <a:defRPr sz="1920" b="1"/>
            </a:lvl2pPr>
            <a:lvl3pPr marL="877733" indent="0">
              <a:buNone/>
              <a:defRPr sz="1728" b="1"/>
            </a:lvl3pPr>
            <a:lvl4pPr marL="1316599" indent="0">
              <a:buNone/>
              <a:defRPr sz="1536" b="1"/>
            </a:lvl4pPr>
            <a:lvl5pPr marL="1755465" indent="0">
              <a:buNone/>
              <a:defRPr sz="1536" b="1"/>
            </a:lvl5pPr>
            <a:lvl6pPr marL="2194331" indent="0">
              <a:buNone/>
              <a:defRPr sz="1536" b="1"/>
            </a:lvl6pPr>
            <a:lvl7pPr marL="2633198" indent="0">
              <a:buNone/>
              <a:defRPr sz="1536" b="1"/>
            </a:lvl7pPr>
            <a:lvl8pPr marL="3072064" indent="0">
              <a:buNone/>
              <a:defRPr sz="1536" b="1"/>
            </a:lvl8pPr>
            <a:lvl9pPr marL="3510930" indent="0">
              <a:buNone/>
              <a:defRPr sz="1536" b="1"/>
            </a:lvl9pPr>
          </a:lstStyle>
          <a:p>
            <a:pPr lvl="0"/>
            <a:r>
              <a:rPr lang="en-US"/>
              <a:t>Click to edit Master text styles</a:t>
            </a:r>
          </a:p>
        </p:txBody>
      </p:sp>
      <p:sp>
        <p:nvSpPr>
          <p:cNvPr id="6" name="Content Placeholder 5"/>
          <p:cNvSpPr>
            <a:spLocks noGrp="1"/>
          </p:cNvSpPr>
          <p:nvPr>
            <p:ph sz="quarter" idx="4"/>
          </p:nvPr>
        </p:nvSpPr>
        <p:spPr>
          <a:xfrm>
            <a:off x="5924669" y="2404756"/>
            <a:ext cx="4975321" cy="3537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60119B-BA3C-47BC-8612-F6A011CF81F7}" type="datetimeFigureOut">
              <a:rPr lang="en-US" smtClean="0"/>
              <a:t>31-Dec-22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618AD1-B635-4E94-8B3E-53ED564C46B7}" type="slidenum">
              <a:rPr lang="en-US" smtClean="0"/>
              <a:t>‹#›</a:t>
            </a:fld>
            <a:endParaRPr lang="en-US"/>
          </a:p>
        </p:txBody>
      </p:sp>
    </p:spTree>
    <p:extLst>
      <p:ext uri="{BB962C8B-B14F-4D97-AF65-F5344CB8AC3E}">
        <p14:creationId xmlns:p14="http://schemas.microsoft.com/office/powerpoint/2010/main" val="3850783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60119B-BA3C-47BC-8612-F6A011CF81F7}" type="datetimeFigureOut">
              <a:rPr lang="en-US" smtClean="0"/>
              <a:t>31-Dec-22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618AD1-B635-4E94-8B3E-53ED564C46B7}" type="slidenum">
              <a:rPr lang="en-US" smtClean="0"/>
              <a:t>‹#›</a:t>
            </a:fld>
            <a:endParaRPr lang="en-US"/>
          </a:p>
        </p:txBody>
      </p:sp>
    </p:spTree>
    <p:extLst>
      <p:ext uri="{BB962C8B-B14F-4D97-AF65-F5344CB8AC3E}">
        <p14:creationId xmlns:p14="http://schemas.microsoft.com/office/powerpoint/2010/main" val="713604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60119B-BA3C-47BC-8612-F6A011CF81F7}" type="datetimeFigureOut">
              <a:rPr lang="en-US" smtClean="0"/>
              <a:t>31-Dec-22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618AD1-B635-4E94-8B3E-53ED564C46B7}" type="slidenum">
              <a:rPr lang="en-US" smtClean="0"/>
              <a:t>‹#›</a:t>
            </a:fld>
            <a:endParaRPr lang="en-US"/>
          </a:p>
        </p:txBody>
      </p:sp>
    </p:spTree>
    <p:extLst>
      <p:ext uri="{BB962C8B-B14F-4D97-AF65-F5344CB8AC3E}">
        <p14:creationId xmlns:p14="http://schemas.microsoft.com/office/powerpoint/2010/main" val="163120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6109" y="438891"/>
            <a:ext cx="3774538" cy="1536118"/>
          </a:xfrm>
        </p:spPr>
        <p:txBody>
          <a:bodyPr anchor="b"/>
          <a:lstStyle>
            <a:lvl1pPr>
              <a:defRPr sz="3072"/>
            </a:lvl1pPr>
          </a:lstStyle>
          <a:p>
            <a:r>
              <a:rPr lang="en-US"/>
              <a:t>Click to edit Master title style</a:t>
            </a:r>
            <a:endParaRPr lang="en-US" dirty="0"/>
          </a:p>
        </p:txBody>
      </p:sp>
      <p:sp>
        <p:nvSpPr>
          <p:cNvPr id="3" name="Content Placeholder 2"/>
          <p:cNvSpPr>
            <a:spLocks noGrp="1"/>
          </p:cNvSpPr>
          <p:nvPr>
            <p:ph idx="1"/>
          </p:nvPr>
        </p:nvSpPr>
        <p:spPr>
          <a:xfrm>
            <a:off x="4975321" y="947883"/>
            <a:ext cx="5924669" cy="4678455"/>
          </a:xfrm>
        </p:spPr>
        <p:txBody>
          <a:bodyPr/>
          <a:lstStyle>
            <a:lvl1pPr>
              <a:defRPr sz="3072"/>
            </a:lvl1pPr>
            <a:lvl2pPr>
              <a:defRPr sz="2688"/>
            </a:lvl2pPr>
            <a:lvl3pPr>
              <a:defRPr sz="2304"/>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6109" y="1975009"/>
            <a:ext cx="3774538" cy="3658948"/>
          </a:xfrm>
        </p:spPr>
        <p:txBody>
          <a:bodyPr/>
          <a:lstStyle>
            <a:lvl1pPr marL="0" indent="0">
              <a:buNone/>
              <a:defRPr sz="1536"/>
            </a:lvl1pPr>
            <a:lvl2pPr marL="438866" indent="0">
              <a:buNone/>
              <a:defRPr sz="1344"/>
            </a:lvl2pPr>
            <a:lvl3pPr marL="877733" indent="0">
              <a:buNone/>
              <a:defRPr sz="1152"/>
            </a:lvl3pPr>
            <a:lvl4pPr marL="1316599" indent="0">
              <a:buNone/>
              <a:defRPr sz="960"/>
            </a:lvl4pPr>
            <a:lvl5pPr marL="1755465" indent="0">
              <a:buNone/>
              <a:defRPr sz="960"/>
            </a:lvl5pPr>
            <a:lvl6pPr marL="2194331" indent="0">
              <a:buNone/>
              <a:defRPr sz="960"/>
            </a:lvl6pPr>
            <a:lvl7pPr marL="2633198" indent="0">
              <a:buNone/>
              <a:defRPr sz="960"/>
            </a:lvl7pPr>
            <a:lvl8pPr marL="3072064" indent="0">
              <a:buNone/>
              <a:defRPr sz="960"/>
            </a:lvl8pPr>
            <a:lvl9pPr marL="3510930" indent="0">
              <a:buNone/>
              <a:defRPr sz="960"/>
            </a:lvl9pPr>
          </a:lstStyle>
          <a:p>
            <a:pPr lvl="0"/>
            <a:r>
              <a:rPr lang="en-US"/>
              <a:t>Click to edit Master text styles</a:t>
            </a:r>
          </a:p>
        </p:txBody>
      </p:sp>
      <p:sp>
        <p:nvSpPr>
          <p:cNvPr id="5" name="Date Placeholder 4"/>
          <p:cNvSpPr>
            <a:spLocks noGrp="1"/>
          </p:cNvSpPr>
          <p:nvPr>
            <p:ph type="dt" sz="half" idx="10"/>
          </p:nvPr>
        </p:nvSpPr>
        <p:spPr/>
        <p:txBody>
          <a:bodyPr/>
          <a:lstStyle/>
          <a:p>
            <a:fld id="{D160119B-BA3C-47BC-8612-F6A011CF81F7}" type="datetimeFigureOut">
              <a:rPr lang="en-US" smtClean="0"/>
              <a:t>31-Dec-22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618AD1-B635-4E94-8B3E-53ED564C46B7}" type="slidenum">
              <a:rPr lang="en-US" smtClean="0"/>
              <a:t>‹#›</a:t>
            </a:fld>
            <a:endParaRPr lang="en-US"/>
          </a:p>
        </p:txBody>
      </p:sp>
    </p:spTree>
    <p:extLst>
      <p:ext uri="{BB962C8B-B14F-4D97-AF65-F5344CB8AC3E}">
        <p14:creationId xmlns:p14="http://schemas.microsoft.com/office/powerpoint/2010/main" val="1585138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6109" y="438891"/>
            <a:ext cx="3774538" cy="1536118"/>
          </a:xfrm>
        </p:spPr>
        <p:txBody>
          <a:bodyPr anchor="b"/>
          <a:lstStyle>
            <a:lvl1pPr>
              <a:defRPr sz="3072"/>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5321" y="947883"/>
            <a:ext cx="5924669" cy="4678455"/>
          </a:xfrm>
        </p:spPr>
        <p:txBody>
          <a:bodyPr anchor="t"/>
          <a:lstStyle>
            <a:lvl1pPr marL="0" indent="0">
              <a:buNone/>
              <a:defRPr sz="3072"/>
            </a:lvl1pPr>
            <a:lvl2pPr marL="438866" indent="0">
              <a:buNone/>
              <a:defRPr sz="2688"/>
            </a:lvl2pPr>
            <a:lvl3pPr marL="877733" indent="0">
              <a:buNone/>
              <a:defRPr sz="2304"/>
            </a:lvl3pPr>
            <a:lvl4pPr marL="1316599" indent="0">
              <a:buNone/>
              <a:defRPr sz="1920"/>
            </a:lvl4pPr>
            <a:lvl5pPr marL="1755465" indent="0">
              <a:buNone/>
              <a:defRPr sz="1920"/>
            </a:lvl5pPr>
            <a:lvl6pPr marL="2194331" indent="0">
              <a:buNone/>
              <a:defRPr sz="1920"/>
            </a:lvl6pPr>
            <a:lvl7pPr marL="2633198" indent="0">
              <a:buNone/>
              <a:defRPr sz="1920"/>
            </a:lvl7pPr>
            <a:lvl8pPr marL="3072064" indent="0">
              <a:buNone/>
              <a:defRPr sz="1920"/>
            </a:lvl8pPr>
            <a:lvl9pPr marL="3510930" indent="0">
              <a:buNone/>
              <a:defRPr sz="1920"/>
            </a:lvl9pPr>
          </a:lstStyle>
          <a:p>
            <a:r>
              <a:rPr lang="en-US"/>
              <a:t>Click icon to add picture</a:t>
            </a:r>
            <a:endParaRPr lang="en-US" dirty="0"/>
          </a:p>
        </p:txBody>
      </p:sp>
      <p:sp>
        <p:nvSpPr>
          <p:cNvPr id="4" name="Text Placeholder 3"/>
          <p:cNvSpPr>
            <a:spLocks noGrp="1"/>
          </p:cNvSpPr>
          <p:nvPr>
            <p:ph type="body" sz="half" idx="2"/>
          </p:nvPr>
        </p:nvSpPr>
        <p:spPr>
          <a:xfrm>
            <a:off x="806109" y="1975009"/>
            <a:ext cx="3774538" cy="3658948"/>
          </a:xfrm>
        </p:spPr>
        <p:txBody>
          <a:bodyPr/>
          <a:lstStyle>
            <a:lvl1pPr marL="0" indent="0">
              <a:buNone/>
              <a:defRPr sz="1536"/>
            </a:lvl1pPr>
            <a:lvl2pPr marL="438866" indent="0">
              <a:buNone/>
              <a:defRPr sz="1344"/>
            </a:lvl2pPr>
            <a:lvl3pPr marL="877733" indent="0">
              <a:buNone/>
              <a:defRPr sz="1152"/>
            </a:lvl3pPr>
            <a:lvl4pPr marL="1316599" indent="0">
              <a:buNone/>
              <a:defRPr sz="960"/>
            </a:lvl4pPr>
            <a:lvl5pPr marL="1755465" indent="0">
              <a:buNone/>
              <a:defRPr sz="960"/>
            </a:lvl5pPr>
            <a:lvl6pPr marL="2194331" indent="0">
              <a:buNone/>
              <a:defRPr sz="960"/>
            </a:lvl6pPr>
            <a:lvl7pPr marL="2633198" indent="0">
              <a:buNone/>
              <a:defRPr sz="960"/>
            </a:lvl7pPr>
            <a:lvl8pPr marL="3072064" indent="0">
              <a:buNone/>
              <a:defRPr sz="960"/>
            </a:lvl8pPr>
            <a:lvl9pPr marL="3510930" indent="0">
              <a:buNone/>
              <a:defRPr sz="960"/>
            </a:lvl9pPr>
          </a:lstStyle>
          <a:p>
            <a:pPr lvl="0"/>
            <a:r>
              <a:rPr lang="en-US"/>
              <a:t>Click to edit Master text styles</a:t>
            </a:r>
          </a:p>
        </p:txBody>
      </p:sp>
      <p:sp>
        <p:nvSpPr>
          <p:cNvPr id="5" name="Date Placeholder 4"/>
          <p:cNvSpPr>
            <a:spLocks noGrp="1"/>
          </p:cNvSpPr>
          <p:nvPr>
            <p:ph type="dt" sz="half" idx="10"/>
          </p:nvPr>
        </p:nvSpPr>
        <p:spPr/>
        <p:txBody>
          <a:bodyPr/>
          <a:lstStyle/>
          <a:p>
            <a:fld id="{D160119B-BA3C-47BC-8612-F6A011CF81F7}" type="datetimeFigureOut">
              <a:rPr lang="en-US" smtClean="0"/>
              <a:t>31-Dec-22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618AD1-B635-4E94-8B3E-53ED564C46B7}" type="slidenum">
              <a:rPr lang="en-US" smtClean="0"/>
              <a:t>‹#›</a:t>
            </a:fld>
            <a:endParaRPr lang="en-US"/>
          </a:p>
        </p:txBody>
      </p:sp>
    </p:spTree>
    <p:extLst>
      <p:ext uri="{BB962C8B-B14F-4D97-AF65-F5344CB8AC3E}">
        <p14:creationId xmlns:p14="http://schemas.microsoft.com/office/powerpoint/2010/main" val="4100657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585" y="350504"/>
            <a:ext cx="10093881" cy="127247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04585" y="1752516"/>
            <a:ext cx="10093881" cy="41770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585" y="6101803"/>
            <a:ext cx="2633186" cy="350503"/>
          </a:xfrm>
          <a:prstGeom prst="rect">
            <a:avLst/>
          </a:prstGeom>
        </p:spPr>
        <p:txBody>
          <a:bodyPr vert="horz" lIns="91440" tIns="45720" rIns="91440" bIns="45720" rtlCol="0" anchor="ctr"/>
          <a:lstStyle>
            <a:lvl1pPr algn="l">
              <a:defRPr sz="1152">
                <a:solidFill>
                  <a:schemeClr val="tx1">
                    <a:tint val="75000"/>
                  </a:schemeClr>
                </a:solidFill>
              </a:defRPr>
            </a:lvl1pPr>
          </a:lstStyle>
          <a:p>
            <a:fld id="{D160119B-BA3C-47BC-8612-F6A011CF81F7}" type="datetimeFigureOut">
              <a:rPr lang="en-US" smtClean="0"/>
              <a:t>31-Dec-22</a:t>
            </a:fld>
            <a:endParaRPr lang="en-US"/>
          </a:p>
        </p:txBody>
      </p:sp>
      <p:sp>
        <p:nvSpPr>
          <p:cNvPr id="5" name="Footer Placeholder 4"/>
          <p:cNvSpPr>
            <a:spLocks noGrp="1"/>
          </p:cNvSpPr>
          <p:nvPr>
            <p:ph type="ftr" sz="quarter" idx="3"/>
          </p:nvPr>
        </p:nvSpPr>
        <p:spPr>
          <a:xfrm>
            <a:off x="3876636" y="6101803"/>
            <a:ext cx="3949779" cy="350503"/>
          </a:xfrm>
          <a:prstGeom prst="rect">
            <a:avLst/>
          </a:prstGeom>
        </p:spPr>
        <p:txBody>
          <a:bodyPr vert="horz" lIns="91440" tIns="45720" rIns="91440" bIns="45720" rtlCol="0" anchor="ctr"/>
          <a:lstStyle>
            <a:lvl1pPr algn="ctr">
              <a:defRPr sz="115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265279" y="6101803"/>
            <a:ext cx="2633186" cy="350503"/>
          </a:xfrm>
          <a:prstGeom prst="rect">
            <a:avLst/>
          </a:prstGeom>
        </p:spPr>
        <p:txBody>
          <a:bodyPr vert="horz" lIns="91440" tIns="45720" rIns="91440" bIns="45720" rtlCol="0" anchor="ctr"/>
          <a:lstStyle>
            <a:lvl1pPr algn="r">
              <a:defRPr sz="1152">
                <a:solidFill>
                  <a:schemeClr val="tx1">
                    <a:tint val="75000"/>
                  </a:schemeClr>
                </a:solidFill>
              </a:defRPr>
            </a:lvl1pPr>
          </a:lstStyle>
          <a:p>
            <a:fld id="{76618AD1-B635-4E94-8B3E-53ED564C46B7}" type="slidenum">
              <a:rPr lang="en-US" smtClean="0"/>
              <a:t>‹#›</a:t>
            </a:fld>
            <a:endParaRPr lang="en-US"/>
          </a:p>
        </p:txBody>
      </p:sp>
    </p:spTree>
    <p:extLst>
      <p:ext uri="{BB962C8B-B14F-4D97-AF65-F5344CB8AC3E}">
        <p14:creationId xmlns:p14="http://schemas.microsoft.com/office/powerpoint/2010/main" val="155859018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877733" rtl="0" eaLnBrk="1" latinLnBrk="0" hangingPunct="1">
        <a:lnSpc>
          <a:spcPct val="90000"/>
        </a:lnSpc>
        <a:spcBef>
          <a:spcPct val="0"/>
        </a:spcBef>
        <a:buNone/>
        <a:defRPr sz="4224" kern="1200">
          <a:solidFill>
            <a:schemeClr val="tx1"/>
          </a:solidFill>
          <a:latin typeface="+mj-lt"/>
          <a:ea typeface="+mj-ea"/>
          <a:cs typeface="+mj-cs"/>
        </a:defRPr>
      </a:lvl1pPr>
    </p:titleStyle>
    <p:bodyStyle>
      <a:lvl1pPr marL="219433" indent="-219433" algn="l" defTabSz="877733" rtl="0" eaLnBrk="1" latinLnBrk="0" hangingPunct="1">
        <a:lnSpc>
          <a:spcPct val="90000"/>
        </a:lnSpc>
        <a:spcBef>
          <a:spcPts val="960"/>
        </a:spcBef>
        <a:buFont typeface="Arial" panose="020B0604020202020204" pitchFamily="34" charset="0"/>
        <a:buChar char="•"/>
        <a:defRPr sz="2688" kern="1200">
          <a:solidFill>
            <a:schemeClr val="tx1"/>
          </a:solidFill>
          <a:latin typeface="+mn-lt"/>
          <a:ea typeface="+mn-ea"/>
          <a:cs typeface="+mn-cs"/>
        </a:defRPr>
      </a:lvl1pPr>
      <a:lvl2pPr marL="658299" indent="-219433" algn="l" defTabSz="877733" rtl="0" eaLnBrk="1" latinLnBrk="0" hangingPunct="1">
        <a:lnSpc>
          <a:spcPct val="90000"/>
        </a:lnSpc>
        <a:spcBef>
          <a:spcPts val="480"/>
        </a:spcBef>
        <a:buFont typeface="Arial" panose="020B0604020202020204" pitchFamily="34" charset="0"/>
        <a:buChar char="•"/>
        <a:defRPr sz="2304" kern="1200">
          <a:solidFill>
            <a:schemeClr val="tx1"/>
          </a:solidFill>
          <a:latin typeface="+mn-lt"/>
          <a:ea typeface="+mn-ea"/>
          <a:cs typeface="+mn-cs"/>
        </a:defRPr>
      </a:lvl2pPr>
      <a:lvl3pPr marL="1097166" indent="-219433" algn="l" defTabSz="877733" rtl="0" eaLnBrk="1" latinLnBrk="0" hangingPunct="1">
        <a:lnSpc>
          <a:spcPct val="90000"/>
        </a:lnSpc>
        <a:spcBef>
          <a:spcPts val="480"/>
        </a:spcBef>
        <a:buFont typeface="Arial" panose="020B0604020202020204" pitchFamily="34" charset="0"/>
        <a:buChar char="•"/>
        <a:defRPr sz="1920" kern="1200">
          <a:solidFill>
            <a:schemeClr val="tx1"/>
          </a:solidFill>
          <a:latin typeface="+mn-lt"/>
          <a:ea typeface="+mn-ea"/>
          <a:cs typeface="+mn-cs"/>
        </a:defRPr>
      </a:lvl3pPr>
      <a:lvl4pPr marL="1536032" indent="-219433" algn="l" defTabSz="877733" rtl="0" eaLnBrk="1" latinLnBrk="0" hangingPunct="1">
        <a:lnSpc>
          <a:spcPct val="90000"/>
        </a:lnSpc>
        <a:spcBef>
          <a:spcPts val="480"/>
        </a:spcBef>
        <a:buFont typeface="Arial" panose="020B0604020202020204" pitchFamily="34" charset="0"/>
        <a:buChar char="•"/>
        <a:defRPr sz="1728" kern="1200">
          <a:solidFill>
            <a:schemeClr val="tx1"/>
          </a:solidFill>
          <a:latin typeface="+mn-lt"/>
          <a:ea typeface="+mn-ea"/>
          <a:cs typeface="+mn-cs"/>
        </a:defRPr>
      </a:lvl4pPr>
      <a:lvl5pPr marL="1974898" indent="-219433" algn="l" defTabSz="877733" rtl="0" eaLnBrk="1" latinLnBrk="0" hangingPunct="1">
        <a:lnSpc>
          <a:spcPct val="90000"/>
        </a:lnSpc>
        <a:spcBef>
          <a:spcPts val="480"/>
        </a:spcBef>
        <a:buFont typeface="Arial" panose="020B0604020202020204" pitchFamily="34" charset="0"/>
        <a:buChar char="•"/>
        <a:defRPr sz="1728" kern="1200">
          <a:solidFill>
            <a:schemeClr val="tx1"/>
          </a:solidFill>
          <a:latin typeface="+mn-lt"/>
          <a:ea typeface="+mn-ea"/>
          <a:cs typeface="+mn-cs"/>
        </a:defRPr>
      </a:lvl5pPr>
      <a:lvl6pPr marL="2413765" indent="-219433" algn="l" defTabSz="877733" rtl="0" eaLnBrk="1" latinLnBrk="0" hangingPunct="1">
        <a:lnSpc>
          <a:spcPct val="90000"/>
        </a:lnSpc>
        <a:spcBef>
          <a:spcPts val="480"/>
        </a:spcBef>
        <a:buFont typeface="Arial" panose="020B0604020202020204" pitchFamily="34" charset="0"/>
        <a:buChar char="•"/>
        <a:defRPr sz="1728" kern="1200">
          <a:solidFill>
            <a:schemeClr val="tx1"/>
          </a:solidFill>
          <a:latin typeface="+mn-lt"/>
          <a:ea typeface="+mn-ea"/>
          <a:cs typeface="+mn-cs"/>
        </a:defRPr>
      </a:lvl6pPr>
      <a:lvl7pPr marL="2852631" indent="-219433" algn="l" defTabSz="877733" rtl="0" eaLnBrk="1" latinLnBrk="0" hangingPunct="1">
        <a:lnSpc>
          <a:spcPct val="90000"/>
        </a:lnSpc>
        <a:spcBef>
          <a:spcPts val="480"/>
        </a:spcBef>
        <a:buFont typeface="Arial" panose="020B0604020202020204" pitchFamily="34" charset="0"/>
        <a:buChar char="•"/>
        <a:defRPr sz="1728" kern="1200">
          <a:solidFill>
            <a:schemeClr val="tx1"/>
          </a:solidFill>
          <a:latin typeface="+mn-lt"/>
          <a:ea typeface="+mn-ea"/>
          <a:cs typeface="+mn-cs"/>
        </a:defRPr>
      </a:lvl7pPr>
      <a:lvl8pPr marL="3291497" indent="-219433" algn="l" defTabSz="877733" rtl="0" eaLnBrk="1" latinLnBrk="0" hangingPunct="1">
        <a:lnSpc>
          <a:spcPct val="90000"/>
        </a:lnSpc>
        <a:spcBef>
          <a:spcPts val="480"/>
        </a:spcBef>
        <a:buFont typeface="Arial" panose="020B0604020202020204" pitchFamily="34" charset="0"/>
        <a:buChar char="•"/>
        <a:defRPr sz="1728" kern="1200">
          <a:solidFill>
            <a:schemeClr val="tx1"/>
          </a:solidFill>
          <a:latin typeface="+mn-lt"/>
          <a:ea typeface="+mn-ea"/>
          <a:cs typeface="+mn-cs"/>
        </a:defRPr>
      </a:lvl8pPr>
      <a:lvl9pPr marL="3730363" indent="-219433" algn="l" defTabSz="877733" rtl="0" eaLnBrk="1" latinLnBrk="0" hangingPunct="1">
        <a:lnSpc>
          <a:spcPct val="90000"/>
        </a:lnSpc>
        <a:spcBef>
          <a:spcPts val="480"/>
        </a:spcBef>
        <a:buFont typeface="Arial" panose="020B0604020202020204" pitchFamily="34" charset="0"/>
        <a:buChar char="•"/>
        <a:defRPr sz="1728" kern="1200">
          <a:solidFill>
            <a:schemeClr val="tx1"/>
          </a:solidFill>
          <a:latin typeface="+mn-lt"/>
          <a:ea typeface="+mn-ea"/>
          <a:cs typeface="+mn-cs"/>
        </a:defRPr>
      </a:lvl9pPr>
    </p:bodyStyle>
    <p:otherStyle>
      <a:defPPr>
        <a:defRPr lang="en-US"/>
      </a:defPPr>
      <a:lvl1pPr marL="0" algn="l" defTabSz="877733" rtl="0" eaLnBrk="1" latinLnBrk="0" hangingPunct="1">
        <a:defRPr sz="1728" kern="1200">
          <a:solidFill>
            <a:schemeClr val="tx1"/>
          </a:solidFill>
          <a:latin typeface="+mn-lt"/>
          <a:ea typeface="+mn-ea"/>
          <a:cs typeface="+mn-cs"/>
        </a:defRPr>
      </a:lvl1pPr>
      <a:lvl2pPr marL="438866" algn="l" defTabSz="877733" rtl="0" eaLnBrk="1" latinLnBrk="0" hangingPunct="1">
        <a:defRPr sz="1728" kern="1200">
          <a:solidFill>
            <a:schemeClr val="tx1"/>
          </a:solidFill>
          <a:latin typeface="+mn-lt"/>
          <a:ea typeface="+mn-ea"/>
          <a:cs typeface="+mn-cs"/>
        </a:defRPr>
      </a:lvl2pPr>
      <a:lvl3pPr marL="877733" algn="l" defTabSz="877733" rtl="0" eaLnBrk="1" latinLnBrk="0" hangingPunct="1">
        <a:defRPr sz="1728" kern="1200">
          <a:solidFill>
            <a:schemeClr val="tx1"/>
          </a:solidFill>
          <a:latin typeface="+mn-lt"/>
          <a:ea typeface="+mn-ea"/>
          <a:cs typeface="+mn-cs"/>
        </a:defRPr>
      </a:lvl3pPr>
      <a:lvl4pPr marL="1316599" algn="l" defTabSz="877733" rtl="0" eaLnBrk="1" latinLnBrk="0" hangingPunct="1">
        <a:defRPr sz="1728" kern="1200">
          <a:solidFill>
            <a:schemeClr val="tx1"/>
          </a:solidFill>
          <a:latin typeface="+mn-lt"/>
          <a:ea typeface="+mn-ea"/>
          <a:cs typeface="+mn-cs"/>
        </a:defRPr>
      </a:lvl4pPr>
      <a:lvl5pPr marL="1755465" algn="l" defTabSz="877733" rtl="0" eaLnBrk="1" latinLnBrk="0" hangingPunct="1">
        <a:defRPr sz="1728" kern="1200">
          <a:solidFill>
            <a:schemeClr val="tx1"/>
          </a:solidFill>
          <a:latin typeface="+mn-lt"/>
          <a:ea typeface="+mn-ea"/>
          <a:cs typeface="+mn-cs"/>
        </a:defRPr>
      </a:lvl5pPr>
      <a:lvl6pPr marL="2194331" algn="l" defTabSz="877733" rtl="0" eaLnBrk="1" latinLnBrk="0" hangingPunct="1">
        <a:defRPr sz="1728" kern="1200">
          <a:solidFill>
            <a:schemeClr val="tx1"/>
          </a:solidFill>
          <a:latin typeface="+mn-lt"/>
          <a:ea typeface="+mn-ea"/>
          <a:cs typeface="+mn-cs"/>
        </a:defRPr>
      </a:lvl6pPr>
      <a:lvl7pPr marL="2633198" algn="l" defTabSz="877733" rtl="0" eaLnBrk="1" latinLnBrk="0" hangingPunct="1">
        <a:defRPr sz="1728" kern="1200">
          <a:solidFill>
            <a:schemeClr val="tx1"/>
          </a:solidFill>
          <a:latin typeface="+mn-lt"/>
          <a:ea typeface="+mn-ea"/>
          <a:cs typeface="+mn-cs"/>
        </a:defRPr>
      </a:lvl7pPr>
      <a:lvl8pPr marL="3072064" algn="l" defTabSz="877733" rtl="0" eaLnBrk="1" latinLnBrk="0" hangingPunct="1">
        <a:defRPr sz="1728" kern="1200">
          <a:solidFill>
            <a:schemeClr val="tx1"/>
          </a:solidFill>
          <a:latin typeface="+mn-lt"/>
          <a:ea typeface="+mn-ea"/>
          <a:cs typeface="+mn-cs"/>
        </a:defRPr>
      </a:lvl8pPr>
      <a:lvl9pPr marL="3510930" algn="l" defTabSz="877733" rtl="0" eaLnBrk="1" latinLnBrk="0" hangingPunct="1">
        <a:defRPr sz="17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462" y="0"/>
            <a:ext cx="11700125" cy="6583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Fireworks in the sky&#10;&#10;Description automatically generated with medium confidence">
            <a:extLst>
              <a:ext uri="{FF2B5EF4-FFF2-40B4-BE49-F238E27FC236}">
                <a16:creationId xmlns:a16="http://schemas.microsoft.com/office/drawing/2014/main" id="{095A1422-E3FB-F4A4-1AFF-7CF49F0976FA}"/>
              </a:ext>
            </a:extLst>
          </p:cNvPr>
          <p:cNvPicPr>
            <a:picLocks noChangeAspect="1"/>
          </p:cNvPicPr>
          <p:nvPr/>
        </p:nvPicPr>
        <p:blipFill rotWithShape="1">
          <a:blip r:embed="rId2">
            <a:extLst>
              <a:ext uri="{28A0092B-C50C-407E-A947-70E740481C1C}">
                <a14:useLocalDpi xmlns:a14="http://schemas.microsoft.com/office/drawing/2010/main" val="0"/>
              </a:ext>
            </a:extLst>
          </a:blip>
          <a:srcRect t="12" r="1" b="1"/>
          <a:stretch/>
        </p:blipFill>
        <p:spPr>
          <a:xfrm>
            <a:off x="20" y="1230"/>
            <a:ext cx="11703030" cy="6582132"/>
          </a:xfrm>
          <a:prstGeom prst="rect">
            <a:avLst/>
          </a:prstGeom>
        </p:spPr>
      </p:pic>
    </p:spTree>
    <p:extLst>
      <p:ext uri="{BB962C8B-B14F-4D97-AF65-F5344CB8AC3E}">
        <p14:creationId xmlns:p14="http://schemas.microsoft.com/office/powerpoint/2010/main" val="1415194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37354CB-4015-E7D6-D033-4FEB628633F3}"/>
              </a:ext>
            </a:extLst>
          </p:cNvPr>
          <p:cNvSpPr txBox="1"/>
          <p:nvPr/>
        </p:nvSpPr>
        <p:spPr>
          <a:xfrm>
            <a:off x="206406" y="1666715"/>
            <a:ext cx="11290237" cy="4154984"/>
          </a:xfrm>
          <a:prstGeom prst="rect">
            <a:avLst/>
          </a:prstGeom>
          <a:noFill/>
        </p:spPr>
        <p:txBody>
          <a:bodyPr wrap="square" rtlCol="0">
            <a:spAutoFit/>
          </a:bodyPr>
          <a:lstStyle/>
          <a:p>
            <a:r>
              <a:rPr lang="en-US" sz="4400" baseline="30000" dirty="0">
                <a:solidFill>
                  <a:schemeClr val="bg1"/>
                </a:solidFill>
              </a:rPr>
              <a:t>5</a:t>
            </a:r>
            <a:r>
              <a:rPr lang="en-US" sz="4400" dirty="0">
                <a:solidFill>
                  <a:schemeClr val="bg1"/>
                </a:solidFill>
              </a:rPr>
              <a:t>Why, my soul, are you downcast?</a:t>
            </a:r>
          </a:p>
          <a:p>
            <a:r>
              <a:rPr lang="en-US" sz="4400" dirty="0">
                <a:solidFill>
                  <a:schemeClr val="bg1"/>
                </a:solidFill>
              </a:rPr>
              <a:t>      Why so disturbed within me?</a:t>
            </a:r>
          </a:p>
          <a:p>
            <a:r>
              <a:rPr lang="en-US" sz="4400" dirty="0">
                <a:solidFill>
                  <a:schemeClr val="bg1"/>
                </a:solidFill>
              </a:rPr>
              <a:t>   Put your hope in God,</a:t>
            </a:r>
          </a:p>
          <a:p>
            <a:r>
              <a:rPr lang="en-US" sz="4400" dirty="0">
                <a:solidFill>
                  <a:schemeClr val="bg1"/>
                </a:solidFill>
              </a:rPr>
              <a:t>      for I will yet praise him,</a:t>
            </a:r>
          </a:p>
          <a:p>
            <a:r>
              <a:rPr lang="en-US" sz="4400" dirty="0">
                <a:solidFill>
                  <a:schemeClr val="bg1"/>
                </a:solidFill>
              </a:rPr>
              <a:t>      my Savior and my God. </a:t>
            </a:r>
          </a:p>
          <a:p>
            <a:r>
              <a:rPr lang="en-US" sz="4400" dirty="0">
                <a:solidFill>
                  <a:schemeClr val="bg1"/>
                </a:solidFill>
              </a:rPr>
              <a:t>(Psalms 43 NIV)</a:t>
            </a:r>
          </a:p>
        </p:txBody>
      </p:sp>
      <p:sp>
        <p:nvSpPr>
          <p:cNvPr id="3" name="TextBox 2">
            <a:extLst>
              <a:ext uri="{FF2B5EF4-FFF2-40B4-BE49-F238E27FC236}">
                <a16:creationId xmlns:a16="http://schemas.microsoft.com/office/drawing/2014/main" id="{3A3B7E5E-C7E6-80E5-C5EB-C36EEF7CB874}"/>
              </a:ext>
            </a:extLst>
          </p:cNvPr>
          <p:cNvSpPr txBox="1"/>
          <p:nvPr/>
        </p:nvSpPr>
        <p:spPr>
          <a:xfrm>
            <a:off x="5037477" y="97269"/>
            <a:ext cx="6498078" cy="1323439"/>
          </a:xfrm>
          <a:prstGeom prst="rect">
            <a:avLst/>
          </a:prstGeom>
          <a:noFill/>
        </p:spPr>
        <p:txBody>
          <a:bodyPr wrap="square" rtlCol="0">
            <a:spAutoFit/>
          </a:bodyPr>
          <a:lstStyle/>
          <a:p>
            <a:pPr algn="r">
              <a:lnSpc>
                <a:spcPts val="4800"/>
              </a:lnSpc>
            </a:pPr>
            <a:r>
              <a:rPr lang="en-US" sz="4800" dirty="0">
                <a:solidFill>
                  <a:schemeClr val="bg1"/>
                </a:solidFill>
                <a:latin typeface="Times New Roman" panose="02020603050405020304" pitchFamily="18" charset="0"/>
                <a:cs typeface="Times New Roman" panose="02020603050405020304" pitchFamily="18" charset="0"/>
              </a:rPr>
              <a:t>A Prayer of</a:t>
            </a:r>
          </a:p>
          <a:p>
            <a:pPr algn="r">
              <a:lnSpc>
                <a:spcPts val="4800"/>
              </a:lnSpc>
            </a:pPr>
            <a:r>
              <a:rPr lang="en-US" sz="4800" dirty="0">
                <a:solidFill>
                  <a:schemeClr val="bg1"/>
                </a:solidFill>
                <a:latin typeface="Times New Roman" panose="02020603050405020304" pitchFamily="18" charset="0"/>
                <a:cs typeface="Times New Roman" panose="02020603050405020304" pitchFamily="18" charset="0"/>
              </a:rPr>
              <a:t>Lamentation</a:t>
            </a:r>
          </a:p>
        </p:txBody>
      </p:sp>
    </p:spTree>
    <p:extLst>
      <p:ext uri="{BB962C8B-B14F-4D97-AF65-F5344CB8AC3E}">
        <p14:creationId xmlns:p14="http://schemas.microsoft.com/office/powerpoint/2010/main" val="797826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3B7E5E-C7E6-80E5-C5EB-C36EEF7CB874}"/>
              </a:ext>
            </a:extLst>
          </p:cNvPr>
          <p:cNvSpPr txBox="1"/>
          <p:nvPr/>
        </p:nvSpPr>
        <p:spPr>
          <a:xfrm>
            <a:off x="5037477" y="97269"/>
            <a:ext cx="6498078" cy="1323439"/>
          </a:xfrm>
          <a:prstGeom prst="rect">
            <a:avLst/>
          </a:prstGeom>
          <a:noFill/>
        </p:spPr>
        <p:txBody>
          <a:bodyPr wrap="square" rtlCol="0">
            <a:spAutoFit/>
          </a:bodyPr>
          <a:lstStyle/>
          <a:p>
            <a:pPr algn="r">
              <a:lnSpc>
                <a:spcPts val="4800"/>
              </a:lnSpc>
            </a:pPr>
            <a:r>
              <a:rPr lang="en-US" sz="4800" dirty="0">
                <a:solidFill>
                  <a:schemeClr val="bg1"/>
                </a:solidFill>
                <a:latin typeface="Times New Roman" panose="02020603050405020304" pitchFamily="18" charset="0"/>
                <a:cs typeface="Times New Roman" panose="02020603050405020304" pitchFamily="18" charset="0"/>
              </a:rPr>
              <a:t>A Prayer of</a:t>
            </a:r>
          </a:p>
          <a:p>
            <a:pPr algn="r">
              <a:lnSpc>
                <a:spcPts val="4800"/>
              </a:lnSpc>
            </a:pPr>
            <a:r>
              <a:rPr lang="en-US" sz="4800" dirty="0">
                <a:solidFill>
                  <a:schemeClr val="bg1"/>
                </a:solidFill>
                <a:latin typeface="Times New Roman" panose="02020603050405020304" pitchFamily="18" charset="0"/>
                <a:cs typeface="Times New Roman" panose="02020603050405020304" pitchFamily="18" charset="0"/>
              </a:rPr>
              <a:t>Lamentation</a:t>
            </a:r>
          </a:p>
        </p:txBody>
      </p:sp>
    </p:spTree>
    <p:extLst>
      <p:ext uri="{BB962C8B-B14F-4D97-AF65-F5344CB8AC3E}">
        <p14:creationId xmlns:p14="http://schemas.microsoft.com/office/powerpoint/2010/main" val="1279147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37354CB-4015-E7D6-D033-4FEB628633F3}"/>
              </a:ext>
            </a:extLst>
          </p:cNvPr>
          <p:cNvSpPr txBox="1"/>
          <p:nvPr/>
        </p:nvSpPr>
        <p:spPr>
          <a:xfrm>
            <a:off x="206406" y="1316519"/>
            <a:ext cx="11290237" cy="4832092"/>
          </a:xfrm>
          <a:prstGeom prst="rect">
            <a:avLst/>
          </a:prstGeom>
          <a:noFill/>
        </p:spPr>
        <p:txBody>
          <a:bodyPr wrap="square" rtlCol="0">
            <a:spAutoFit/>
          </a:bodyPr>
          <a:lstStyle/>
          <a:p>
            <a:r>
              <a:rPr lang="en-US" sz="4400" dirty="0">
                <a:solidFill>
                  <a:schemeClr val="bg1"/>
                </a:solidFill>
              </a:rPr>
              <a:t>Jabez was more honorable than his brothers. His mother had named him Jabez, saying, “I gave birth to him in pain.” Jabez cried out to the God of Israel, “Oh, that you would bless me and enlarge my territory! Let your hand be with me, and keep me from harm so that I will be free from pain.” And God granted his request.</a:t>
            </a:r>
          </a:p>
        </p:txBody>
      </p:sp>
      <p:sp>
        <p:nvSpPr>
          <p:cNvPr id="3" name="TextBox 2">
            <a:extLst>
              <a:ext uri="{FF2B5EF4-FFF2-40B4-BE49-F238E27FC236}">
                <a16:creationId xmlns:a16="http://schemas.microsoft.com/office/drawing/2014/main" id="{3A3B7E5E-C7E6-80E5-C5EB-C36EEF7CB874}"/>
              </a:ext>
            </a:extLst>
          </p:cNvPr>
          <p:cNvSpPr txBox="1"/>
          <p:nvPr/>
        </p:nvSpPr>
        <p:spPr>
          <a:xfrm>
            <a:off x="5037477" y="97269"/>
            <a:ext cx="6498078" cy="1323439"/>
          </a:xfrm>
          <a:prstGeom prst="rect">
            <a:avLst/>
          </a:prstGeom>
          <a:noFill/>
        </p:spPr>
        <p:txBody>
          <a:bodyPr wrap="square" rtlCol="0">
            <a:spAutoFit/>
          </a:bodyPr>
          <a:lstStyle/>
          <a:p>
            <a:pPr algn="r">
              <a:lnSpc>
                <a:spcPts val="4800"/>
              </a:lnSpc>
            </a:pPr>
            <a:r>
              <a:rPr lang="en-US" sz="4800" dirty="0">
                <a:solidFill>
                  <a:schemeClr val="bg1"/>
                </a:solidFill>
                <a:latin typeface="Times New Roman" panose="02020603050405020304" pitchFamily="18" charset="0"/>
                <a:cs typeface="Times New Roman" panose="02020603050405020304" pitchFamily="18" charset="0"/>
              </a:rPr>
              <a:t>A Prayer for</a:t>
            </a:r>
          </a:p>
          <a:p>
            <a:pPr algn="r">
              <a:lnSpc>
                <a:spcPts val="4800"/>
              </a:lnSpc>
            </a:pPr>
            <a:r>
              <a:rPr lang="en-US" sz="4800" dirty="0">
                <a:solidFill>
                  <a:schemeClr val="bg1"/>
                </a:solidFill>
                <a:latin typeface="Times New Roman" panose="02020603050405020304" pitchFamily="18" charset="0"/>
                <a:cs typeface="Times New Roman" panose="02020603050405020304" pitchFamily="18" charset="0"/>
              </a:rPr>
              <a:t>Favor</a:t>
            </a:r>
          </a:p>
        </p:txBody>
      </p:sp>
    </p:spTree>
    <p:extLst>
      <p:ext uri="{BB962C8B-B14F-4D97-AF65-F5344CB8AC3E}">
        <p14:creationId xmlns:p14="http://schemas.microsoft.com/office/powerpoint/2010/main" val="2438994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37354CB-4015-E7D6-D033-4FEB628633F3}"/>
              </a:ext>
            </a:extLst>
          </p:cNvPr>
          <p:cNvSpPr txBox="1"/>
          <p:nvPr/>
        </p:nvSpPr>
        <p:spPr>
          <a:xfrm>
            <a:off x="206406" y="3349608"/>
            <a:ext cx="11290237" cy="769441"/>
          </a:xfrm>
          <a:prstGeom prst="rect">
            <a:avLst/>
          </a:prstGeom>
          <a:noFill/>
        </p:spPr>
        <p:txBody>
          <a:bodyPr wrap="square" rtlCol="0">
            <a:spAutoFit/>
          </a:bodyPr>
          <a:lstStyle/>
          <a:p>
            <a:r>
              <a:rPr lang="en-US" sz="4400" dirty="0">
                <a:solidFill>
                  <a:schemeClr val="bg1"/>
                </a:solidFill>
              </a:rPr>
              <a:t>(1 Chronicles 4:9-10 NIV)</a:t>
            </a:r>
          </a:p>
        </p:txBody>
      </p:sp>
      <p:sp>
        <p:nvSpPr>
          <p:cNvPr id="3" name="TextBox 2">
            <a:extLst>
              <a:ext uri="{FF2B5EF4-FFF2-40B4-BE49-F238E27FC236}">
                <a16:creationId xmlns:a16="http://schemas.microsoft.com/office/drawing/2014/main" id="{3A3B7E5E-C7E6-80E5-C5EB-C36EEF7CB874}"/>
              </a:ext>
            </a:extLst>
          </p:cNvPr>
          <p:cNvSpPr txBox="1"/>
          <p:nvPr/>
        </p:nvSpPr>
        <p:spPr>
          <a:xfrm>
            <a:off x="5037477" y="97269"/>
            <a:ext cx="6498078" cy="1323439"/>
          </a:xfrm>
          <a:prstGeom prst="rect">
            <a:avLst/>
          </a:prstGeom>
          <a:noFill/>
        </p:spPr>
        <p:txBody>
          <a:bodyPr wrap="square" rtlCol="0">
            <a:spAutoFit/>
          </a:bodyPr>
          <a:lstStyle/>
          <a:p>
            <a:pPr algn="r">
              <a:lnSpc>
                <a:spcPts val="4800"/>
              </a:lnSpc>
            </a:pPr>
            <a:r>
              <a:rPr lang="en-US" sz="4800" dirty="0">
                <a:solidFill>
                  <a:schemeClr val="bg1"/>
                </a:solidFill>
                <a:latin typeface="Times New Roman" panose="02020603050405020304" pitchFamily="18" charset="0"/>
                <a:cs typeface="Times New Roman" panose="02020603050405020304" pitchFamily="18" charset="0"/>
              </a:rPr>
              <a:t>A Prayer for</a:t>
            </a:r>
          </a:p>
          <a:p>
            <a:pPr algn="r">
              <a:lnSpc>
                <a:spcPts val="4800"/>
              </a:lnSpc>
            </a:pPr>
            <a:r>
              <a:rPr lang="en-US" sz="4800" dirty="0">
                <a:solidFill>
                  <a:schemeClr val="bg1"/>
                </a:solidFill>
                <a:latin typeface="Times New Roman" panose="02020603050405020304" pitchFamily="18" charset="0"/>
                <a:cs typeface="Times New Roman" panose="02020603050405020304" pitchFamily="18" charset="0"/>
              </a:rPr>
              <a:t>Favor</a:t>
            </a:r>
          </a:p>
        </p:txBody>
      </p:sp>
    </p:spTree>
    <p:extLst>
      <p:ext uri="{BB962C8B-B14F-4D97-AF65-F5344CB8AC3E}">
        <p14:creationId xmlns:p14="http://schemas.microsoft.com/office/powerpoint/2010/main" val="1061315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3B7E5E-C7E6-80E5-C5EB-C36EEF7CB874}"/>
              </a:ext>
            </a:extLst>
          </p:cNvPr>
          <p:cNvSpPr txBox="1"/>
          <p:nvPr/>
        </p:nvSpPr>
        <p:spPr>
          <a:xfrm>
            <a:off x="5037477" y="97269"/>
            <a:ext cx="6498078" cy="1323439"/>
          </a:xfrm>
          <a:prstGeom prst="rect">
            <a:avLst/>
          </a:prstGeom>
          <a:noFill/>
        </p:spPr>
        <p:txBody>
          <a:bodyPr wrap="square" rtlCol="0">
            <a:spAutoFit/>
          </a:bodyPr>
          <a:lstStyle/>
          <a:p>
            <a:pPr algn="r">
              <a:lnSpc>
                <a:spcPts val="4800"/>
              </a:lnSpc>
            </a:pPr>
            <a:r>
              <a:rPr lang="en-US" sz="4800" dirty="0">
                <a:solidFill>
                  <a:schemeClr val="bg1"/>
                </a:solidFill>
                <a:latin typeface="Times New Roman" panose="02020603050405020304" pitchFamily="18" charset="0"/>
                <a:cs typeface="Times New Roman" panose="02020603050405020304" pitchFamily="18" charset="0"/>
              </a:rPr>
              <a:t>A Prayer for</a:t>
            </a:r>
          </a:p>
          <a:p>
            <a:pPr algn="r">
              <a:lnSpc>
                <a:spcPts val="4800"/>
              </a:lnSpc>
            </a:pPr>
            <a:r>
              <a:rPr lang="en-US" sz="4800" dirty="0">
                <a:solidFill>
                  <a:schemeClr val="bg1"/>
                </a:solidFill>
                <a:latin typeface="Times New Roman" panose="02020603050405020304" pitchFamily="18" charset="0"/>
                <a:cs typeface="Times New Roman" panose="02020603050405020304" pitchFamily="18" charset="0"/>
              </a:rPr>
              <a:t>Favor</a:t>
            </a:r>
          </a:p>
        </p:txBody>
      </p:sp>
    </p:spTree>
    <p:extLst>
      <p:ext uri="{BB962C8B-B14F-4D97-AF65-F5344CB8AC3E}">
        <p14:creationId xmlns:p14="http://schemas.microsoft.com/office/powerpoint/2010/main" val="470987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3B7E5E-C7E6-80E5-C5EB-C36EEF7CB874}"/>
              </a:ext>
            </a:extLst>
          </p:cNvPr>
          <p:cNvSpPr txBox="1"/>
          <p:nvPr/>
        </p:nvSpPr>
        <p:spPr>
          <a:xfrm>
            <a:off x="5037477" y="97269"/>
            <a:ext cx="6498078" cy="1323439"/>
          </a:xfrm>
          <a:prstGeom prst="rect">
            <a:avLst/>
          </a:prstGeom>
          <a:noFill/>
        </p:spPr>
        <p:txBody>
          <a:bodyPr wrap="square" rtlCol="0">
            <a:spAutoFit/>
          </a:bodyPr>
          <a:lstStyle/>
          <a:p>
            <a:pPr algn="r">
              <a:lnSpc>
                <a:spcPts val="4800"/>
              </a:lnSpc>
            </a:pPr>
            <a:r>
              <a:rPr lang="en-US" sz="4800" dirty="0">
                <a:solidFill>
                  <a:schemeClr val="bg1"/>
                </a:solidFill>
                <a:latin typeface="Times New Roman" panose="02020603050405020304" pitchFamily="18" charset="0"/>
                <a:cs typeface="Times New Roman" panose="02020603050405020304" pitchFamily="18" charset="0"/>
              </a:rPr>
              <a:t>A Prayer for</a:t>
            </a:r>
          </a:p>
          <a:p>
            <a:pPr algn="r">
              <a:lnSpc>
                <a:spcPts val="4800"/>
              </a:lnSpc>
            </a:pPr>
            <a:r>
              <a:rPr lang="en-US" sz="4800" dirty="0">
                <a:solidFill>
                  <a:schemeClr val="bg1"/>
                </a:solidFill>
                <a:latin typeface="Times New Roman" panose="02020603050405020304" pitchFamily="18" charset="0"/>
                <a:cs typeface="Times New Roman" panose="02020603050405020304" pitchFamily="18" charset="0"/>
              </a:rPr>
              <a:t>Faithfulness</a:t>
            </a:r>
          </a:p>
        </p:txBody>
      </p:sp>
      <p:sp>
        <p:nvSpPr>
          <p:cNvPr id="2" name="TextBox 1">
            <a:extLst>
              <a:ext uri="{FF2B5EF4-FFF2-40B4-BE49-F238E27FC236}">
                <a16:creationId xmlns:a16="http://schemas.microsoft.com/office/drawing/2014/main" id="{8DCE22D7-6CA2-6CB5-E045-1A90CCEFE25C}"/>
              </a:ext>
            </a:extLst>
          </p:cNvPr>
          <p:cNvSpPr txBox="1"/>
          <p:nvPr/>
        </p:nvSpPr>
        <p:spPr>
          <a:xfrm>
            <a:off x="206406" y="1316519"/>
            <a:ext cx="11290237" cy="4832092"/>
          </a:xfrm>
          <a:prstGeom prst="rect">
            <a:avLst/>
          </a:prstGeom>
          <a:noFill/>
        </p:spPr>
        <p:txBody>
          <a:bodyPr wrap="square" rtlCol="0">
            <a:spAutoFit/>
          </a:bodyPr>
          <a:lstStyle/>
          <a:p>
            <a:r>
              <a:rPr lang="en-US" sz="4400" baseline="30000" dirty="0">
                <a:solidFill>
                  <a:schemeClr val="bg1"/>
                </a:solidFill>
              </a:rPr>
              <a:t>15</a:t>
            </a:r>
            <a:r>
              <a:rPr lang="en-US" sz="4400" dirty="0">
                <a:solidFill>
                  <a:schemeClr val="bg1"/>
                </a:solidFill>
              </a:rPr>
              <a:t>See, I set before you today life and prosperity, death and destruction. </a:t>
            </a:r>
            <a:r>
              <a:rPr lang="en-US" sz="4400" baseline="30000" dirty="0">
                <a:solidFill>
                  <a:schemeClr val="bg1"/>
                </a:solidFill>
              </a:rPr>
              <a:t>16</a:t>
            </a:r>
            <a:r>
              <a:rPr lang="en-US" sz="4400" dirty="0">
                <a:solidFill>
                  <a:schemeClr val="bg1"/>
                </a:solidFill>
              </a:rPr>
              <a:t>For I command you today to love the LORD your God, to walk in obedience to him, and to keep his commands, decrees and laws; then you will live and increase, and the LORD your God will bless you in the land you are entering to possess.</a:t>
            </a:r>
          </a:p>
        </p:txBody>
      </p:sp>
    </p:spTree>
    <p:extLst>
      <p:ext uri="{BB962C8B-B14F-4D97-AF65-F5344CB8AC3E}">
        <p14:creationId xmlns:p14="http://schemas.microsoft.com/office/powerpoint/2010/main" val="1298111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3B7E5E-C7E6-80E5-C5EB-C36EEF7CB874}"/>
              </a:ext>
            </a:extLst>
          </p:cNvPr>
          <p:cNvSpPr txBox="1"/>
          <p:nvPr/>
        </p:nvSpPr>
        <p:spPr>
          <a:xfrm>
            <a:off x="5037477" y="97269"/>
            <a:ext cx="6498078" cy="1323439"/>
          </a:xfrm>
          <a:prstGeom prst="rect">
            <a:avLst/>
          </a:prstGeom>
          <a:noFill/>
        </p:spPr>
        <p:txBody>
          <a:bodyPr wrap="square" rtlCol="0">
            <a:spAutoFit/>
          </a:bodyPr>
          <a:lstStyle/>
          <a:p>
            <a:pPr algn="r">
              <a:lnSpc>
                <a:spcPts val="4800"/>
              </a:lnSpc>
            </a:pPr>
            <a:r>
              <a:rPr lang="en-US" sz="4800" dirty="0">
                <a:solidFill>
                  <a:schemeClr val="bg1"/>
                </a:solidFill>
                <a:latin typeface="Times New Roman" panose="02020603050405020304" pitchFamily="18" charset="0"/>
                <a:cs typeface="Times New Roman" panose="02020603050405020304" pitchFamily="18" charset="0"/>
              </a:rPr>
              <a:t>A Prayer for</a:t>
            </a:r>
          </a:p>
          <a:p>
            <a:pPr algn="r">
              <a:lnSpc>
                <a:spcPts val="4800"/>
              </a:lnSpc>
            </a:pPr>
            <a:r>
              <a:rPr lang="en-US" sz="4800" dirty="0">
                <a:solidFill>
                  <a:schemeClr val="bg1"/>
                </a:solidFill>
                <a:latin typeface="Times New Roman" panose="02020603050405020304" pitchFamily="18" charset="0"/>
                <a:cs typeface="Times New Roman" panose="02020603050405020304" pitchFamily="18" charset="0"/>
              </a:rPr>
              <a:t>Faithfulness</a:t>
            </a:r>
          </a:p>
        </p:txBody>
      </p:sp>
      <p:sp>
        <p:nvSpPr>
          <p:cNvPr id="2" name="TextBox 1">
            <a:extLst>
              <a:ext uri="{FF2B5EF4-FFF2-40B4-BE49-F238E27FC236}">
                <a16:creationId xmlns:a16="http://schemas.microsoft.com/office/drawing/2014/main" id="{8DCE22D7-6CA2-6CB5-E045-1A90CCEFE25C}"/>
              </a:ext>
            </a:extLst>
          </p:cNvPr>
          <p:cNvSpPr txBox="1"/>
          <p:nvPr/>
        </p:nvSpPr>
        <p:spPr>
          <a:xfrm>
            <a:off x="206406" y="1666717"/>
            <a:ext cx="11290237" cy="4154984"/>
          </a:xfrm>
          <a:prstGeom prst="rect">
            <a:avLst/>
          </a:prstGeom>
          <a:noFill/>
        </p:spPr>
        <p:txBody>
          <a:bodyPr wrap="square" rtlCol="0">
            <a:spAutoFit/>
          </a:bodyPr>
          <a:lstStyle/>
          <a:p>
            <a:r>
              <a:rPr lang="en-US" sz="4400" baseline="30000" dirty="0">
                <a:solidFill>
                  <a:schemeClr val="bg1"/>
                </a:solidFill>
              </a:rPr>
              <a:t>17</a:t>
            </a:r>
            <a:r>
              <a:rPr lang="en-US" sz="4400" dirty="0">
                <a:solidFill>
                  <a:schemeClr val="bg1"/>
                </a:solidFill>
              </a:rPr>
              <a:t>But if your heart turns away and you are not obedient, and if you are drawn away to bow down to other gods and worship them, </a:t>
            </a:r>
            <a:r>
              <a:rPr lang="en-US" sz="4400" baseline="30000" dirty="0">
                <a:solidFill>
                  <a:schemeClr val="bg1"/>
                </a:solidFill>
              </a:rPr>
              <a:t>18</a:t>
            </a:r>
            <a:r>
              <a:rPr lang="en-US" sz="4400" dirty="0">
                <a:solidFill>
                  <a:schemeClr val="bg1"/>
                </a:solidFill>
              </a:rPr>
              <a:t>I declare to you this day that you will certainly be destroyed. You will not live long in the land you are crossing the Jordan to enter and possess.</a:t>
            </a:r>
          </a:p>
        </p:txBody>
      </p:sp>
    </p:spTree>
    <p:extLst>
      <p:ext uri="{BB962C8B-B14F-4D97-AF65-F5344CB8AC3E}">
        <p14:creationId xmlns:p14="http://schemas.microsoft.com/office/powerpoint/2010/main" val="334100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3B7E5E-C7E6-80E5-C5EB-C36EEF7CB874}"/>
              </a:ext>
            </a:extLst>
          </p:cNvPr>
          <p:cNvSpPr txBox="1"/>
          <p:nvPr/>
        </p:nvSpPr>
        <p:spPr>
          <a:xfrm>
            <a:off x="5037477" y="97269"/>
            <a:ext cx="6498078" cy="1323439"/>
          </a:xfrm>
          <a:prstGeom prst="rect">
            <a:avLst/>
          </a:prstGeom>
          <a:noFill/>
        </p:spPr>
        <p:txBody>
          <a:bodyPr wrap="square" rtlCol="0">
            <a:spAutoFit/>
          </a:bodyPr>
          <a:lstStyle/>
          <a:p>
            <a:pPr algn="r">
              <a:lnSpc>
                <a:spcPts val="4800"/>
              </a:lnSpc>
            </a:pPr>
            <a:r>
              <a:rPr lang="en-US" sz="4800" dirty="0">
                <a:solidFill>
                  <a:schemeClr val="bg1"/>
                </a:solidFill>
                <a:latin typeface="Times New Roman" panose="02020603050405020304" pitchFamily="18" charset="0"/>
                <a:cs typeface="Times New Roman" panose="02020603050405020304" pitchFamily="18" charset="0"/>
              </a:rPr>
              <a:t>A Prayer for</a:t>
            </a:r>
          </a:p>
          <a:p>
            <a:pPr algn="r">
              <a:lnSpc>
                <a:spcPts val="4800"/>
              </a:lnSpc>
            </a:pPr>
            <a:r>
              <a:rPr lang="en-US" sz="4800" dirty="0">
                <a:solidFill>
                  <a:schemeClr val="bg1"/>
                </a:solidFill>
                <a:latin typeface="Times New Roman" panose="02020603050405020304" pitchFamily="18" charset="0"/>
                <a:cs typeface="Times New Roman" panose="02020603050405020304" pitchFamily="18" charset="0"/>
              </a:rPr>
              <a:t>Faithfulness</a:t>
            </a:r>
          </a:p>
        </p:txBody>
      </p:sp>
      <p:sp>
        <p:nvSpPr>
          <p:cNvPr id="2" name="TextBox 1">
            <a:extLst>
              <a:ext uri="{FF2B5EF4-FFF2-40B4-BE49-F238E27FC236}">
                <a16:creationId xmlns:a16="http://schemas.microsoft.com/office/drawing/2014/main" id="{8DCE22D7-6CA2-6CB5-E045-1A90CCEFE25C}"/>
              </a:ext>
            </a:extLst>
          </p:cNvPr>
          <p:cNvSpPr txBox="1"/>
          <p:nvPr/>
        </p:nvSpPr>
        <p:spPr>
          <a:xfrm>
            <a:off x="206406" y="1656992"/>
            <a:ext cx="11290237" cy="4154984"/>
          </a:xfrm>
          <a:prstGeom prst="rect">
            <a:avLst/>
          </a:prstGeom>
          <a:noFill/>
        </p:spPr>
        <p:txBody>
          <a:bodyPr wrap="square" rtlCol="0">
            <a:spAutoFit/>
          </a:bodyPr>
          <a:lstStyle/>
          <a:p>
            <a:r>
              <a:rPr lang="en-US" sz="4400" baseline="30000" dirty="0">
                <a:solidFill>
                  <a:schemeClr val="bg1"/>
                </a:solidFill>
              </a:rPr>
              <a:t>19</a:t>
            </a:r>
            <a:r>
              <a:rPr lang="en-US" sz="4400" dirty="0">
                <a:solidFill>
                  <a:schemeClr val="bg1"/>
                </a:solidFill>
              </a:rPr>
              <a:t>This day I call the heavens and the earth as witnesses against you that I have set before you life and death, blessings and curses. Now choose life, so that you and your children may live </a:t>
            </a:r>
            <a:r>
              <a:rPr lang="en-US" sz="4400" baseline="30000" dirty="0">
                <a:solidFill>
                  <a:schemeClr val="bg1"/>
                </a:solidFill>
              </a:rPr>
              <a:t>20</a:t>
            </a:r>
            <a:r>
              <a:rPr lang="en-US" sz="4400" dirty="0">
                <a:solidFill>
                  <a:schemeClr val="bg1"/>
                </a:solidFill>
              </a:rPr>
              <a:t>and that you may love the LORD your God, listen to his voice, and hold fast to him. </a:t>
            </a:r>
          </a:p>
        </p:txBody>
      </p:sp>
    </p:spTree>
    <p:extLst>
      <p:ext uri="{BB962C8B-B14F-4D97-AF65-F5344CB8AC3E}">
        <p14:creationId xmlns:p14="http://schemas.microsoft.com/office/powerpoint/2010/main" val="640258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3B7E5E-C7E6-80E5-C5EB-C36EEF7CB874}"/>
              </a:ext>
            </a:extLst>
          </p:cNvPr>
          <p:cNvSpPr txBox="1"/>
          <p:nvPr/>
        </p:nvSpPr>
        <p:spPr>
          <a:xfrm>
            <a:off x="5037477" y="97269"/>
            <a:ext cx="6498078" cy="1323439"/>
          </a:xfrm>
          <a:prstGeom prst="rect">
            <a:avLst/>
          </a:prstGeom>
          <a:noFill/>
        </p:spPr>
        <p:txBody>
          <a:bodyPr wrap="square" rtlCol="0">
            <a:spAutoFit/>
          </a:bodyPr>
          <a:lstStyle/>
          <a:p>
            <a:pPr algn="r">
              <a:lnSpc>
                <a:spcPts val="4800"/>
              </a:lnSpc>
            </a:pPr>
            <a:r>
              <a:rPr lang="en-US" sz="4800" dirty="0">
                <a:solidFill>
                  <a:schemeClr val="bg1"/>
                </a:solidFill>
                <a:latin typeface="Times New Roman" panose="02020603050405020304" pitchFamily="18" charset="0"/>
                <a:cs typeface="Times New Roman" panose="02020603050405020304" pitchFamily="18" charset="0"/>
              </a:rPr>
              <a:t>A Prayer for</a:t>
            </a:r>
          </a:p>
          <a:p>
            <a:pPr algn="r">
              <a:lnSpc>
                <a:spcPts val="4800"/>
              </a:lnSpc>
            </a:pPr>
            <a:r>
              <a:rPr lang="en-US" sz="4800" dirty="0">
                <a:solidFill>
                  <a:schemeClr val="bg1"/>
                </a:solidFill>
                <a:latin typeface="Times New Roman" panose="02020603050405020304" pitchFamily="18" charset="0"/>
                <a:cs typeface="Times New Roman" panose="02020603050405020304" pitchFamily="18" charset="0"/>
              </a:rPr>
              <a:t>Faithfulness</a:t>
            </a:r>
          </a:p>
        </p:txBody>
      </p:sp>
      <p:sp>
        <p:nvSpPr>
          <p:cNvPr id="2" name="TextBox 1">
            <a:extLst>
              <a:ext uri="{FF2B5EF4-FFF2-40B4-BE49-F238E27FC236}">
                <a16:creationId xmlns:a16="http://schemas.microsoft.com/office/drawing/2014/main" id="{8DCE22D7-6CA2-6CB5-E045-1A90CCEFE25C}"/>
              </a:ext>
            </a:extLst>
          </p:cNvPr>
          <p:cNvSpPr txBox="1"/>
          <p:nvPr/>
        </p:nvSpPr>
        <p:spPr>
          <a:xfrm>
            <a:off x="206406" y="2337927"/>
            <a:ext cx="11290237" cy="2800767"/>
          </a:xfrm>
          <a:prstGeom prst="rect">
            <a:avLst/>
          </a:prstGeom>
          <a:noFill/>
        </p:spPr>
        <p:txBody>
          <a:bodyPr wrap="square" rtlCol="0">
            <a:spAutoFit/>
          </a:bodyPr>
          <a:lstStyle/>
          <a:p>
            <a:r>
              <a:rPr lang="en-US" sz="4400" dirty="0">
                <a:solidFill>
                  <a:schemeClr val="bg1"/>
                </a:solidFill>
              </a:rPr>
              <a:t>For the LORD is your life, and he will give you many years in the land he swore to give to your fathers, Abraham, Isaac and Jacob. </a:t>
            </a:r>
          </a:p>
          <a:p>
            <a:r>
              <a:rPr lang="en-US" sz="4400" dirty="0">
                <a:solidFill>
                  <a:schemeClr val="bg1"/>
                </a:solidFill>
              </a:rPr>
              <a:t>(Deuteronomy 30:15-20 NIV)</a:t>
            </a:r>
          </a:p>
        </p:txBody>
      </p:sp>
    </p:spTree>
    <p:extLst>
      <p:ext uri="{BB962C8B-B14F-4D97-AF65-F5344CB8AC3E}">
        <p14:creationId xmlns:p14="http://schemas.microsoft.com/office/powerpoint/2010/main" val="1639296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3B7E5E-C7E6-80E5-C5EB-C36EEF7CB874}"/>
              </a:ext>
            </a:extLst>
          </p:cNvPr>
          <p:cNvSpPr txBox="1"/>
          <p:nvPr/>
        </p:nvSpPr>
        <p:spPr>
          <a:xfrm>
            <a:off x="5037477" y="97269"/>
            <a:ext cx="6498078" cy="1323439"/>
          </a:xfrm>
          <a:prstGeom prst="rect">
            <a:avLst/>
          </a:prstGeom>
          <a:noFill/>
        </p:spPr>
        <p:txBody>
          <a:bodyPr wrap="square" rtlCol="0">
            <a:spAutoFit/>
          </a:bodyPr>
          <a:lstStyle/>
          <a:p>
            <a:pPr algn="r">
              <a:lnSpc>
                <a:spcPts val="4800"/>
              </a:lnSpc>
            </a:pPr>
            <a:r>
              <a:rPr lang="en-US" sz="4800" dirty="0">
                <a:solidFill>
                  <a:schemeClr val="bg1"/>
                </a:solidFill>
                <a:latin typeface="Times New Roman" panose="02020603050405020304" pitchFamily="18" charset="0"/>
                <a:cs typeface="Times New Roman" panose="02020603050405020304" pitchFamily="18" charset="0"/>
              </a:rPr>
              <a:t>A Prayer for</a:t>
            </a:r>
          </a:p>
          <a:p>
            <a:pPr algn="r">
              <a:lnSpc>
                <a:spcPts val="4800"/>
              </a:lnSpc>
            </a:pPr>
            <a:r>
              <a:rPr lang="en-US" sz="4800" dirty="0">
                <a:solidFill>
                  <a:schemeClr val="bg1"/>
                </a:solidFill>
                <a:latin typeface="Times New Roman" panose="02020603050405020304" pitchFamily="18" charset="0"/>
                <a:cs typeface="Times New Roman" panose="02020603050405020304" pitchFamily="18" charset="0"/>
              </a:rPr>
              <a:t>Faithfulness</a:t>
            </a:r>
          </a:p>
        </p:txBody>
      </p:sp>
    </p:spTree>
    <p:extLst>
      <p:ext uri="{BB962C8B-B14F-4D97-AF65-F5344CB8AC3E}">
        <p14:creationId xmlns:p14="http://schemas.microsoft.com/office/powerpoint/2010/main" val="3717368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37354CB-4015-E7D6-D033-4FEB628633F3}"/>
              </a:ext>
            </a:extLst>
          </p:cNvPr>
          <p:cNvSpPr txBox="1"/>
          <p:nvPr/>
        </p:nvSpPr>
        <p:spPr>
          <a:xfrm>
            <a:off x="206406" y="1618083"/>
            <a:ext cx="11290237" cy="4247317"/>
          </a:xfrm>
          <a:prstGeom prst="rect">
            <a:avLst/>
          </a:prstGeom>
          <a:noFill/>
        </p:spPr>
        <p:txBody>
          <a:bodyPr wrap="square" rtlCol="0">
            <a:spAutoFit/>
          </a:bodyPr>
          <a:lstStyle/>
          <a:p>
            <a:pPr algn="ctr"/>
            <a:r>
              <a:rPr lang="en-US" sz="5400" b="1" dirty="0">
                <a:solidFill>
                  <a:schemeClr val="bg1"/>
                </a:solidFill>
                <a:latin typeface="Times New Roman" panose="02020603050405020304" pitchFamily="18" charset="0"/>
                <a:cs typeface="Times New Roman" panose="02020603050405020304" pitchFamily="18" charset="0"/>
              </a:rPr>
              <a:t>A Prayer of Praise</a:t>
            </a:r>
          </a:p>
          <a:p>
            <a:pPr algn="ctr"/>
            <a:r>
              <a:rPr lang="en-US" sz="5400" b="1" dirty="0">
                <a:solidFill>
                  <a:schemeClr val="bg1"/>
                </a:solidFill>
                <a:latin typeface="Times New Roman" panose="02020603050405020304" pitchFamily="18" charset="0"/>
                <a:cs typeface="Times New Roman" panose="02020603050405020304" pitchFamily="18" charset="0"/>
              </a:rPr>
              <a:t>A Prayer of Lamentation</a:t>
            </a:r>
          </a:p>
          <a:p>
            <a:pPr algn="ctr"/>
            <a:endParaRPr lang="en-US" sz="5400" b="1" dirty="0">
              <a:solidFill>
                <a:schemeClr val="bg1"/>
              </a:solidFill>
              <a:latin typeface="Times New Roman" panose="02020603050405020304" pitchFamily="18" charset="0"/>
              <a:cs typeface="Times New Roman" panose="02020603050405020304" pitchFamily="18" charset="0"/>
            </a:endParaRPr>
          </a:p>
          <a:p>
            <a:pPr algn="ctr"/>
            <a:r>
              <a:rPr lang="en-US" sz="5400" b="1" dirty="0">
                <a:solidFill>
                  <a:schemeClr val="bg1"/>
                </a:solidFill>
                <a:latin typeface="Times New Roman" panose="02020603050405020304" pitchFamily="18" charset="0"/>
                <a:cs typeface="Times New Roman" panose="02020603050405020304" pitchFamily="18" charset="0"/>
              </a:rPr>
              <a:t>A Prayer for Favor</a:t>
            </a:r>
          </a:p>
          <a:p>
            <a:pPr algn="ctr"/>
            <a:r>
              <a:rPr lang="en-US" sz="5400" b="1" dirty="0">
                <a:solidFill>
                  <a:schemeClr val="bg1"/>
                </a:solidFill>
                <a:latin typeface="Times New Roman" panose="02020603050405020304" pitchFamily="18" charset="0"/>
                <a:cs typeface="Times New Roman" panose="02020603050405020304" pitchFamily="18" charset="0"/>
              </a:rPr>
              <a:t>A Prayer for Faithfulness</a:t>
            </a:r>
          </a:p>
        </p:txBody>
      </p:sp>
    </p:spTree>
    <p:extLst>
      <p:ext uri="{BB962C8B-B14F-4D97-AF65-F5344CB8AC3E}">
        <p14:creationId xmlns:p14="http://schemas.microsoft.com/office/powerpoint/2010/main" val="3764928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462" y="0"/>
            <a:ext cx="11700125" cy="6583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Fireworks in the sky&#10;&#10;Description automatically generated with medium confidence">
            <a:extLst>
              <a:ext uri="{FF2B5EF4-FFF2-40B4-BE49-F238E27FC236}">
                <a16:creationId xmlns:a16="http://schemas.microsoft.com/office/drawing/2014/main" id="{095A1422-E3FB-F4A4-1AFF-7CF49F0976FA}"/>
              </a:ext>
            </a:extLst>
          </p:cNvPr>
          <p:cNvPicPr>
            <a:picLocks noChangeAspect="1"/>
          </p:cNvPicPr>
          <p:nvPr/>
        </p:nvPicPr>
        <p:blipFill rotWithShape="1">
          <a:blip r:embed="rId2">
            <a:extLst>
              <a:ext uri="{28A0092B-C50C-407E-A947-70E740481C1C}">
                <a14:useLocalDpi xmlns:a14="http://schemas.microsoft.com/office/drawing/2010/main" val="0"/>
              </a:ext>
            </a:extLst>
          </a:blip>
          <a:srcRect t="12" r="1" b="1"/>
          <a:stretch/>
        </p:blipFill>
        <p:spPr>
          <a:xfrm>
            <a:off x="20" y="1230"/>
            <a:ext cx="11703030" cy="6582132"/>
          </a:xfrm>
          <a:prstGeom prst="rect">
            <a:avLst/>
          </a:prstGeom>
        </p:spPr>
      </p:pic>
    </p:spTree>
    <p:extLst>
      <p:ext uri="{BB962C8B-B14F-4D97-AF65-F5344CB8AC3E}">
        <p14:creationId xmlns:p14="http://schemas.microsoft.com/office/powerpoint/2010/main" val="144539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B78FD6-B57A-1BF7-B15D-2EE30B97A514}"/>
              </a:ext>
            </a:extLst>
          </p:cNvPr>
          <p:cNvSpPr txBox="1"/>
          <p:nvPr/>
        </p:nvSpPr>
        <p:spPr>
          <a:xfrm>
            <a:off x="5037477" y="97269"/>
            <a:ext cx="6498078" cy="1323439"/>
          </a:xfrm>
          <a:prstGeom prst="rect">
            <a:avLst/>
          </a:prstGeom>
          <a:noFill/>
        </p:spPr>
        <p:txBody>
          <a:bodyPr wrap="square" rtlCol="0">
            <a:spAutoFit/>
          </a:bodyPr>
          <a:lstStyle/>
          <a:p>
            <a:pPr algn="r">
              <a:lnSpc>
                <a:spcPts val="4800"/>
              </a:lnSpc>
            </a:pPr>
            <a:r>
              <a:rPr lang="en-US" sz="4800" dirty="0">
                <a:solidFill>
                  <a:schemeClr val="bg1"/>
                </a:solidFill>
                <a:latin typeface="Times New Roman" panose="02020603050405020304" pitchFamily="18" charset="0"/>
                <a:cs typeface="Times New Roman" panose="02020603050405020304" pitchFamily="18" charset="0"/>
              </a:rPr>
              <a:t>A Prayer of</a:t>
            </a:r>
          </a:p>
          <a:p>
            <a:pPr algn="r">
              <a:lnSpc>
                <a:spcPts val="4800"/>
              </a:lnSpc>
            </a:pPr>
            <a:r>
              <a:rPr lang="en-US" sz="4800" dirty="0">
                <a:solidFill>
                  <a:schemeClr val="bg1"/>
                </a:solidFill>
                <a:latin typeface="Times New Roman" panose="02020603050405020304" pitchFamily="18" charset="0"/>
                <a:cs typeface="Times New Roman" panose="02020603050405020304" pitchFamily="18" charset="0"/>
              </a:rPr>
              <a:t>Praise</a:t>
            </a:r>
          </a:p>
        </p:txBody>
      </p:sp>
      <p:sp>
        <p:nvSpPr>
          <p:cNvPr id="4" name="TextBox 3">
            <a:extLst>
              <a:ext uri="{FF2B5EF4-FFF2-40B4-BE49-F238E27FC236}">
                <a16:creationId xmlns:a16="http://schemas.microsoft.com/office/drawing/2014/main" id="{837354CB-4015-E7D6-D033-4FEB628633F3}"/>
              </a:ext>
            </a:extLst>
          </p:cNvPr>
          <p:cNvSpPr txBox="1"/>
          <p:nvPr/>
        </p:nvSpPr>
        <p:spPr>
          <a:xfrm>
            <a:off x="206406" y="1666721"/>
            <a:ext cx="11290237" cy="4154984"/>
          </a:xfrm>
          <a:prstGeom prst="rect">
            <a:avLst/>
          </a:prstGeom>
          <a:noFill/>
        </p:spPr>
        <p:txBody>
          <a:bodyPr wrap="square" rtlCol="0">
            <a:spAutoFit/>
          </a:bodyPr>
          <a:lstStyle/>
          <a:p>
            <a:r>
              <a:rPr lang="en-US" sz="4400" baseline="30000" dirty="0">
                <a:solidFill>
                  <a:schemeClr val="bg1"/>
                </a:solidFill>
              </a:rPr>
              <a:t>1</a:t>
            </a:r>
            <a:r>
              <a:rPr lang="en-US" sz="4400" dirty="0">
                <a:solidFill>
                  <a:schemeClr val="bg1"/>
                </a:solidFill>
              </a:rPr>
              <a:t>Shout for joy to the LORD, all the earth.</a:t>
            </a:r>
          </a:p>
          <a:p>
            <a:r>
              <a:rPr lang="en-US" sz="4400" dirty="0">
                <a:solidFill>
                  <a:schemeClr val="bg1"/>
                </a:solidFill>
              </a:rPr>
              <a:t>   </a:t>
            </a:r>
            <a:r>
              <a:rPr lang="en-US" sz="4400" baseline="30000" dirty="0">
                <a:solidFill>
                  <a:schemeClr val="bg1"/>
                </a:solidFill>
              </a:rPr>
              <a:t>2</a:t>
            </a:r>
            <a:r>
              <a:rPr lang="en-US" sz="4400" dirty="0">
                <a:solidFill>
                  <a:schemeClr val="bg1"/>
                </a:solidFill>
              </a:rPr>
              <a:t>Worship the LORD with gladness;</a:t>
            </a:r>
          </a:p>
          <a:p>
            <a:r>
              <a:rPr lang="en-US" sz="4400" dirty="0">
                <a:solidFill>
                  <a:schemeClr val="bg1"/>
                </a:solidFill>
              </a:rPr>
              <a:t>   come before him with joyful songs.</a:t>
            </a:r>
          </a:p>
          <a:p>
            <a:r>
              <a:rPr lang="en-US" sz="4400" baseline="30000" dirty="0">
                <a:solidFill>
                  <a:schemeClr val="bg1"/>
                </a:solidFill>
              </a:rPr>
              <a:t>3</a:t>
            </a:r>
            <a:r>
              <a:rPr lang="en-US" sz="4400" dirty="0">
                <a:solidFill>
                  <a:schemeClr val="bg1"/>
                </a:solidFill>
              </a:rPr>
              <a:t>Know that the LORD is God. </a:t>
            </a:r>
          </a:p>
          <a:p>
            <a:r>
              <a:rPr lang="en-US" sz="4400" dirty="0">
                <a:solidFill>
                  <a:schemeClr val="bg1"/>
                </a:solidFill>
              </a:rPr>
              <a:t>   It is he who made us, and we are his;</a:t>
            </a:r>
          </a:p>
          <a:p>
            <a:r>
              <a:rPr lang="en-US" sz="4400" dirty="0">
                <a:solidFill>
                  <a:schemeClr val="bg1"/>
                </a:solidFill>
              </a:rPr>
              <a:t>   we are his people, the sheep of his pasture. </a:t>
            </a:r>
          </a:p>
        </p:txBody>
      </p:sp>
    </p:spTree>
    <p:extLst>
      <p:ext uri="{BB962C8B-B14F-4D97-AF65-F5344CB8AC3E}">
        <p14:creationId xmlns:p14="http://schemas.microsoft.com/office/powerpoint/2010/main" val="4072724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37354CB-4015-E7D6-D033-4FEB628633F3}"/>
              </a:ext>
            </a:extLst>
          </p:cNvPr>
          <p:cNvSpPr txBox="1"/>
          <p:nvPr/>
        </p:nvSpPr>
        <p:spPr>
          <a:xfrm>
            <a:off x="206406" y="976047"/>
            <a:ext cx="11290237" cy="5509200"/>
          </a:xfrm>
          <a:prstGeom prst="rect">
            <a:avLst/>
          </a:prstGeom>
          <a:noFill/>
        </p:spPr>
        <p:txBody>
          <a:bodyPr wrap="square" rtlCol="0">
            <a:spAutoFit/>
          </a:bodyPr>
          <a:lstStyle/>
          <a:p>
            <a:r>
              <a:rPr lang="en-US" sz="4400" baseline="30000" dirty="0">
                <a:solidFill>
                  <a:schemeClr val="bg1"/>
                </a:solidFill>
              </a:rPr>
              <a:t>4</a:t>
            </a:r>
            <a:r>
              <a:rPr lang="en-US" sz="4400" dirty="0">
                <a:solidFill>
                  <a:schemeClr val="bg1"/>
                </a:solidFill>
              </a:rPr>
              <a:t>Enter his gates with thanksgiving </a:t>
            </a:r>
          </a:p>
          <a:p>
            <a:r>
              <a:rPr lang="en-US" sz="4400" dirty="0">
                <a:solidFill>
                  <a:schemeClr val="bg1"/>
                </a:solidFill>
              </a:rPr>
              <a:t>   and his courts with praise;</a:t>
            </a:r>
          </a:p>
          <a:p>
            <a:r>
              <a:rPr lang="en-US" sz="4400" dirty="0">
                <a:solidFill>
                  <a:schemeClr val="bg1"/>
                </a:solidFill>
              </a:rPr>
              <a:t>   give thanks to him and praise his name. </a:t>
            </a:r>
          </a:p>
          <a:p>
            <a:r>
              <a:rPr lang="en-US" sz="4400" baseline="30000" dirty="0">
                <a:solidFill>
                  <a:schemeClr val="bg1"/>
                </a:solidFill>
              </a:rPr>
              <a:t>5</a:t>
            </a:r>
            <a:r>
              <a:rPr lang="en-US" sz="4400" dirty="0">
                <a:solidFill>
                  <a:schemeClr val="bg1"/>
                </a:solidFill>
              </a:rPr>
              <a:t>For the LORD is good and </a:t>
            </a:r>
          </a:p>
          <a:p>
            <a:r>
              <a:rPr lang="en-US" sz="4400" dirty="0">
                <a:solidFill>
                  <a:schemeClr val="bg1"/>
                </a:solidFill>
              </a:rPr>
              <a:t>   his love endures forever; </a:t>
            </a:r>
          </a:p>
          <a:p>
            <a:r>
              <a:rPr lang="en-US" sz="4400" dirty="0">
                <a:solidFill>
                  <a:schemeClr val="bg1"/>
                </a:solidFill>
              </a:rPr>
              <a:t>   his faithfulness continues </a:t>
            </a:r>
          </a:p>
          <a:p>
            <a:r>
              <a:rPr lang="en-US" sz="4400" dirty="0">
                <a:solidFill>
                  <a:schemeClr val="bg1"/>
                </a:solidFill>
              </a:rPr>
              <a:t>   through all generations. </a:t>
            </a:r>
          </a:p>
          <a:p>
            <a:r>
              <a:rPr lang="en-US" sz="4400" dirty="0">
                <a:solidFill>
                  <a:schemeClr val="bg1"/>
                </a:solidFill>
              </a:rPr>
              <a:t>(Psalms 100 NIV)</a:t>
            </a:r>
          </a:p>
        </p:txBody>
      </p:sp>
      <p:sp>
        <p:nvSpPr>
          <p:cNvPr id="3" name="TextBox 2">
            <a:extLst>
              <a:ext uri="{FF2B5EF4-FFF2-40B4-BE49-F238E27FC236}">
                <a16:creationId xmlns:a16="http://schemas.microsoft.com/office/drawing/2014/main" id="{3A3B7E5E-C7E6-80E5-C5EB-C36EEF7CB874}"/>
              </a:ext>
            </a:extLst>
          </p:cNvPr>
          <p:cNvSpPr txBox="1"/>
          <p:nvPr/>
        </p:nvSpPr>
        <p:spPr>
          <a:xfrm>
            <a:off x="5037477" y="97269"/>
            <a:ext cx="6498078" cy="1323439"/>
          </a:xfrm>
          <a:prstGeom prst="rect">
            <a:avLst/>
          </a:prstGeom>
          <a:noFill/>
        </p:spPr>
        <p:txBody>
          <a:bodyPr wrap="square" rtlCol="0">
            <a:spAutoFit/>
          </a:bodyPr>
          <a:lstStyle/>
          <a:p>
            <a:pPr algn="r">
              <a:lnSpc>
                <a:spcPts val="4800"/>
              </a:lnSpc>
            </a:pPr>
            <a:r>
              <a:rPr lang="en-US" sz="4800" dirty="0">
                <a:solidFill>
                  <a:schemeClr val="bg1"/>
                </a:solidFill>
                <a:latin typeface="Times New Roman" panose="02020603050405020304" pitchFamily="18" charset="0"/>
                <a:cs typeface="Times New Roman" panose="02020603050405020304" pitchFamily="18" charset="0"/>
              </a:rPr>
              <a:t>A Prayer of</a:t>
            </a:r>
          </a:p>
          <a:p>
            <a:pPr algn="r">
              <a:lnSpc>
                <a:spcPts val="4800"/>
              </a:lnSpc>
            </a:pPr>
            <a:r>
              <a:rPr lang="en-US" sz="4800" dirty="0">
                <a:solidFill>
                  <a:schemeClr val="bg1"/>
                </a:solidFill>
                <a:latin typeface="Times New Roman" panose="02020603050405020304" pitchFamily="18" charset="0"/>
                <a:cs typeface="Times New Roman" panose="02020603050405020304" pitchFamily="18" charset="0"/>
              </a:rPr>
              <a:t>Praise</a:t>
            </a:r>
          </a:p>
        </p:txBody>
      </p:sp>
    </p:spTree>
    <p:extLst>
      <p:ext uri="{BB962C8B-B14F-4D97-AF65-F5344CB8AC3E}">
        <p14:creationId xmlns:p14="http://schemas.microsoft.com/office/powerpoint/2010/main" val="373885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3B7E5E-C7E6-80E5-C5EB-C36EEF7CB874}"/>
              </a:ext>
            </a:extLst>
          </p:cNvPr>
          <p:cNvSpPr txBox="1"/>
          <p:nvPr/>
        </p:nvSpPr>
        <p:spPr>
          <a:xfrm>
            <a:off x="5037477" y="97269"/>
            <a:ext cx="6498078" cy="1323439"/>
          </a:xfrm>
          <a:prstGeom prst="rect">
            <a:avLst/>
          </a:prstGeom>
          <a:noFill/>
        </p:spPr>
        <p:txBody>
          <a:bodyPr wrap="square" rtlCol="0">
            <a:spAutoFit/>
          </a:bodyPr>
          <a:lstStyle/>
          <a:p>
            <a:pPr algn="r">
              <a:lnSpc>
                <a:spcPts val="4800"/>
              </a:lnSpc>
            </a:pPr>
            <a:r>
              <a:rPr lang="en-US" sz="4800" dirty="0">
                <a:solidFill>
                  <a:schemeClr val="bg1"/>
                </a:solidFill>
                <a:latin typeface="Times New Roman" panose="02020603050405020304" pitchFamily="18" charset="0"/>
                <a:cs typeface="Times New Roman" panose="02020603050405020304" pitchFamily="18" charset="0"/>
              </a:rPr>
              <a:t>A Prayer of</a:t>
            </a:r>
          </a:p>
          <a:p>
            <a:pPr algn="r">
              <a:lnSpc>
                <a:spcPts val="4800"/>
              </a:lnSpc>
            </a:pPr>
            <a:r>
              <a:rPr lang="en-US" sz="4800" dirty="0">
                <a:solidFill>
                  <a:schemeClr val="bg1"/>
                </a:solidFill>
                <a:latin typeface="Times New Roman" panose="02020603050405020304" pitchFamily="18" charset="0"/>
                <a:cs typeface="Times New Roman" panose="02020603050405020304" pitchFamily="18" charset="0"/>
              </a:rPr>
              <a:t>Praise</a:t>
            </a:r>
          </a:p>
        </p:txBody>
      </p:sp>
    </p:spTree>
    <p:extLst>
      <p:ext uri="{BB962C8B-B14F-4D97-AF65-F5344CB8AC3E}">
        <p14:creationId xmlns:p14="http://schemas.microsoft.com/office/powerpoint/2010/main" val="237774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37354CB-4015-E7D6-D033-4FEB628633F3}"/>
              </a:ext>
            </a:extLst>
          </p:cNvPr>
          <p:cNvSpPr txBox="1"/>
          <p:nvPr/>
        </p:nvSpPr>
        <p:spPr>
          <a:xfrm>
            <a:off x="206406" y="1987726"/>
            <a:ext cx="11290237" cy="3477875"/>
          </a:xfrm>
          <a:prstGeom prst="rect">
            <a:avLst/>
          </a:prstGeom>
          <a:noFill/>
        </p:spPr>
        <p:txBody>
          <a:bodyPr wrap="square" rtlCol="0">
            <a:spAutoFit/>
          </a:bodyPr>
          <a:lstStyle/>
          <a:p>
            <a:r>
              <a:rPr lang="en-US" sz="4400" baseline="30000" dirty="0">
                <a:solidFill>
                  <a:schemeClr val="bg1"/>
                </a:solidFill>
              </a:rPr>
              <a:t>1</a:t>
            </a:r>
            <a:r>
              <a:rPr lang="en-US" sz="4400" dirty="0">
                <a:solidFill>
                  <a:schemeClr val="bg1"/>
                </a:solidFill>
              </a:rPr>
              <a:t>Vindicate me, my God,</a:t>
            </a:r>
          </a:p>
          <a:p>
            <a:r>
              <a:rPr lang="en-US" sz="4400" dirty="0">
                <a:solidFill>
                  <a:schemeClr val="bg1"/>
                </a:solidFill>
              </a:rPr>
              <a:t>      and plead my cause </a:t>
            </a:r>
          </a:p>
          <a:p>
            <a:r>
              <a:rPr lang="en-US" sz="4400" dirty="0">
                <a:solidFill>
                  <a:schemeClr val="bg1"/>
                </a:solidFill>
              </a:rPr>
              <a:t>      against an unfaithful nation.</a:t>
            </a:r>
          </a:p>
          <a:p>
            <a:r>
              <a:rPr lang="en-US" sz="4400" dirty="0">
                <a:solidFill>
                  <a:schemeClr val="bg1"/>
                </a:solidFill>
              </a:rPr>
              <a:t>   Rescue me from those who are</a:t>
            </a:r>
          </a:p>
          <a:p>
            <a:r>
              <a:rPr lang="en-US" sz="4400" dirty="0">
                <a:solidFill>
                  <a:schemeClr val="bg1"/>
                </a:solidFill>
              </a:rPr>
              <a:t>      deceitful and wicked. </a:t>
            </a:r>
          </a:p>
        </p:txBody>
      </p:sp>
      <p:sp>
        <p:nvSpPr>
          <p:cNvPr id="3" name="TextBox 2">
            <a:extLst>
              <a:ext uri="{FF2B5EF4-FFF2-40B4-BE49-F238E27FC236}">
                <a16:creationId xmlns:a16="http://schemas.microsoft.com/office/drawing/2014/main" id="{3A3B7E5E-C7E6-80E5-C5EB-C36EEF7CB874}"/>
              </a:ext>
            </a:extLst>
          </p:cNvPr>
          <p:cNvSpPr txBox="1"/>
          <p:nvPr/>
        </p:nvSpPr>
        <p:spPr>
          <a:xfrm>
            <a:off x="5037477" y="97269"/>
            <a:ext cx="6498078" cy="1323439"/>
          </a:xfrm>
          <a:prstGeom prst="rect">
            <a:avLst/>
          </a:prstGeom>
          <a:noFill/>
        </p:spPr>
        <p:txBody>
          <a:bodyPr wrap="square" rtlCol="0">
            <a:spAutoFit/>
          </a:bodyPr>
          <a:lstStyle/>
          <a:p>
            <a:pPr algn="r">
              <a:lnSpc>
                <a:spcPts val="4800"/>
              </a:lnSpc>
            </a:pPr>
            <a:r>
              <a:rPr lang="en-US" sz="4800" dirty="0">
                <a:solidFill>
                  <a:schemeClr val="bg1"/>
                </a:solidFill>
                <a:latin typeface="Times New Roman" panose="02020603050405020304" pitchFamily="18" charset="0"/>
                <a:cs typeface="Times New Roman" panose="02020603050405020304" pitchFamily="18" charset="0"/>
              </a:rPr>
              <a:t>A Prayer of</a:t>
            </a:r>
          </a:p>
          <a:p>
            <a:pPr algn="r">
              <a:lnSpc>
                <a:spcPts val="4800"/>
              </a:lnSpc>
            </a:pPr>
            <a:r>
              <a:rPr lang="en-US" sz="4800" dirty="0">
                <a:solidFill>
                  <a:schemeClr val="bg1"/>
                </a:solidFill>
                <a:latin typeface="Times New Roman" panose="02020603050405020304" pitchFamily="18" charset="0"/>
                <a:cs typeface="Times New Roman" panose="02020603050405020304" pitchFamily="18" charset="0"/>
              </a:rPr>
              <a:t>Lamentation</a:t>
            </a:r>
          </a:p>
        </p:txBody>
      </p:sp>
    </p:spTree>
    <p:extLst>
      <p:ext uri="{BB962C8B-B14F-4D97-AF65-F5344CB8AC3E}">
        <p14:creationId xmlns:p14="http://schemas.microsoft.com/office/powerpoint/2010/main" val="4253377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37354CB-4015-E7D6-D033-4FEB628633F3}"/>
              </a:ext>
            </a:extLst>
          </p:cNvPr>
          <p:cNvSpPr txBox="1"/>
          <p:nvPr/>
        </p:nvSpPr>
        <p:spPr>
          <a:xfrm>
            <a:off x="206406" y="2328194"/>
            <a:ext cx="11290237" cy="2800767"/>
          </a:xfrm>
          <a:prstGeom prst="rect">
            <a:avLst/>
          </a:prstGeom>
          <a:noFill/>
        </p:spPr>
        <p:txBody>
          <a:bodyPr wrap="square" rtlCol="0">
            <a:spAutoFit/>
          </a:bodyPr>
          <a:lstStyle/>
          <a:p>
            <a:r>
              <a:rPr lang="en-US" sz="4400" baseline="30000" dirty="0">
                <a:solidFill>
                  <a:schemeClr val="bg1"/>
                </a:solidFill>
              </a:rPr>
              <a:t>2</a:t>
            </a:r>
            <a:r>
              <a:rPr lang="en-US" sz="4400" dirty="0">
                <a:solidFill>
                  <a:schemeClr val="bg1"/>
                </a:solidFill>
              </a:rPr>
              <a:t>You are God my stronghold.</a:t>
            </a:r>
          </a:p>
          <a:p>
            <a:r>
              <a:rPr lang="en-US" sz="4400" dirty="0">
                <a:solidFill>
                  <a:schemeClr val="bg1"/>
                </a:solidFill>
              </a:rPr>
              <a:t>      Why have you rejected me?</a:t>
            </a:r>
          </a:p>
          <a:p>
            <a:r>
              <a:rPr lang="en-US" sz="4400" dirty="0">
                <a:solidFill>
                  <a:schemeClr val="bg1"/>
                </a:solidFill>
              </a:rPr>
              <a:t>   Why must I go about mourning, </a:t>
            </a:r>
          </a:p>
          <a:p>
            <a:r>
              <a:rPr lang="en-US" sz="4400" dirty="0">
                <a:solidFill>
                  <a:schemeClr val="bg1"/>
                </a:solidFill>
              </a:rPr>
              <a:t>      oppressed by the enemy? </a:t>
            </a:r>
          </a:p>
        </p:txBody>
      </p:sp>
      <p:sp>
        <p:nvSpPr>
          <p:cNvPr id="3" name="TextBox 2">
            <a:extLst>
              <a:ext uri="{FF2B5EF4-FFF2-40B4-BE49-F238E27FC236}">
                <a16:creationId xmlns:a16="http://schemas.microsoft.com/office/drawing/2014/main" id="{3A3B7E5E-C7E6-80E5-C5EB-C36EEF7CB874}"/>
              </a:ext>
            </a:extLst>
          </p:cNvPr>
          <p:cNvSpPr txBox="1"/>
          <p:nvPr/>
        </p:nvSpPr>
        <p:spPr>
          <a:xfrm>
            <a:off x="5037477" y="97269"/>
            <a:ext cx="6498078" cy="1323439"/>
          </a:xfrm>
          <a:prstGeom prst="rect">
            <a:avLst/>
          </a:prstGeom>
          <a:noFill/>
        </p:spPr>
        <p:txBody>
          <a:bodyPr wrap="square" rtlCol="0">
            <a:spAutoFit/>
          </a:bodyPr>
          <a:lstStyle/>
          <a:p>
            <a:pPr algn="r">
              <a:lnSpc>
                <a:spcPts val="4800"/>
              </a:lnSpc>
            </a:pPr>
            <a:r>
              <a:rPr lang="en-US" sz="4800" dirty="0">
                <a:solidFill>
                  <a:schemeClr val="bg1"/>
                </a:solidFill>
                <a:latin typeface="Times New Roman" panose="02020603050405020304" pitchFamily="18" charset="0"/>
                <a:cs typeface="Times New Roman" panose="02020603050405020304" pitchFamily="18" charset="0"/>
              </a:rPr>
              <a:t>A Prayer of</a:t>
            </a:r>
          </a:p>
          <a:p>
            <a:pPr algn="r">
              <a:lnSpc>
                <a:spcPts val="4800"/>
              </a:lnSpc>
            </a:pPr>
            <a:r>
              <a:rPr lang="en-US" sz="4800" dirty="0">
                <a:solidFill>
                  <a:schemeClr val="bg1"/>
                </a:solidFill>
                <a:latin typeface="Times New Roman" panose="02020603050405020304" pitchFamily="18" charset="0"/>
                <a:cs typeface="Times New Roman" panose="02020603050405020304" pitchFamily="18" charset="0"/>
              </a:rPr>
              <a:t>Lamentation</a:t>
            </a:r>
          </a:p>
        </p:txBody>
      </p:sp>
    </p:spTree>
    <p:extLst>
      <p:ext uri="{BB962C8B-B14F-4D97-AF65-F5344CB8AC3E}">
        <p14:creationId xmlns:p14="http://schemas.microsoft.com/office/powerpoint/2010/main" val="1923184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37354CB-4015-E7D6-D033-4FEB628633F3}"/>
              </a:ext>
            </a:extLst>
          </p:cNvPr>
          <p:cNvSpPr txBox="1"/>
          <p:nvPr/>
        </p:nvSpPr>
        <p:spPr>
          <a:xfrm>
            <a:off x="206406" y="2337920"/>
            <a:ext cx="11290237" cy="2800767"/>
          </a:xfrm>
          <a:prstGeom prst="rect">
            <a:avLst/>
          </a:prstGeom>
          <a:noFill/>
        </p:spPr>
        <p:txBody>
          <a:bodyPr wrap="square" rtlCol="0">
            <a:spAutoFit/>
          </a:bodyPr>
          <a:lstStyle/>
          <a:p>
            <a:r>
              <a:rPr lang="en-US" sz="4400" baseline="30000" dirty="0">
                <a:solidFill>
                  <a:schemeClr val="bg1"/>
                </a:solidFill>
              </a:rPr>
              <a:t>3</a:t>
            </a:r>
            <a:r>
              <a:rPr lang="en-US" sz="4400" dirty="0">
                <a:solidFill>
                  <a:schemeClr val="bg1"/>
                </a:solidFill>
              </a:rPr>
              <a:t>Send me your light and your faithful care, </a:t>
            </a:r>
          </a:p>
          <a:p>
            <a:r>
              <a:rPr lang="en-US" sz="4400" dirty="0">
                <a:solidFill>
                  <a:schemeClr val="bg1"/>
                </a:solidFill>
              </a:rPr>
              <a:t>      let them lead me; </a:t>
            </a:r>
          </a:p>
          <a:p>
            <a:r>
              <a:rPr lang="en-US" sz="4400" dirty="0">
                <a:solidFill>
                  <a:schemeClr val="bg1"/>
                </a:solidFill>
              </a:rPr>
              <a:t>   let them bring me to your holy mountain, </a:t>
            </a:r>
          </a:p>
          <a:p>
            <a:r>
              <a:rPr lang="en-US" sz="4400" dirty="0">
                <a:solidFill>
                  <a:schemeClr val="bg1"/>
                </a:solidFill>
              </a:rPr>
              <a:t>      to the place where you dwell. </a:t>
            </a:r>
          </a:p>
        </p:txBody>
      </p:sp>
      <p:sp>
        <p:nvSpPr>
          <p:cNvPr id="3" name="TextBox 2">
            <a:extLst>
              <a:ext uri="{FF2B5EF4-FFF2-40B4-BE49-F238E27FC236}">
                <a16:creationId xmlns:a16="http://schemas.microsoft.com/office/drawing/2014/main" id="{3A3B7E5E-C7E6-80E5-C5EB-C36EEF7CB874}"/>
              </a:ext>
            </a:extLst>
          </p:cNvPr>
          <p:cNvSpPr txBox="1"/>
          <p:nvPr/>
        </p:nvSpPr>
        <p:spPr>
          <a:xfrm>
            <a:off x="5037477" y="97269"/>
            <a:ext cx="6498078" cy="1323439"/>
          </a:xfrm>
          <a:prstGeom prst="rect">
            <a:avLst/>
          </a:prstGeom>
          <a:noFill/>
        </p:spPr>
        <p:txBody>
          <a:bodyPr wrap="square" rtlCol="0">
            <a:spAutoFit/>
          </a:bodyPr>
          <a:lstStyle/>
          <a:p>
            <a:pPr algn="r">
              <a:lnSpc>
                <a:spcPts val="4800"/>
              </a:lnSpc>
            </a:pPr>
            <a:r>
              <a:rPr lang="en-US" sz="4800" dirty="0">
                <a:solidFill>
                  <a:schemeClr val="bg1"/>
                </a:solidFill>
                <a:latin typeface="Times New Roman" panose="02020603050405020304" pitchFamily="18" charset="0"/>
                <a:cs typeface="Times New Roman" panose="02020603050405020304" pitchFamily="18" charset="0"/>
              </a:rPr>
              <a:t>A Prayer of</a:t>
            </a:r>
          </a:p>
          <a:p>
            <a:pPr algn="r">
              <a:lnSpc>
                <a:spcPts val="4800"/>
              </a:lnSpc>
            </a:pPr>
            <a:r>
              <a:rPr lang="en-US" sz="4800" dirty="0">
                <a:solidFill>
                  <a:schemeClr val="bg1"/>
                </a:solidFill>
                <a:latin typeface="Times New Roman" panose="02020603050405020304" pitchFamily="18" charset="0"/>
                <a:cs typeface="Times New Roman" panose="02020603050405020304" pitchFamily="18" charset="0"/>
              </a:rPr>
              <a:t>Lamentation</a:t>
            </a:r>
          </a:p>
        </p:txBody>
      </p:sp>
    </p:spTree>
    <p:extLst>
      <p:ext uri="{BB962C8B-B14F-4D97-AF65-F5344CB8AC3E}">
        <p14:creationId xmlns:p14="http://schemas.microsoft.com/office/powerpoint/2010/main" val="3147422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37354CB-4015-E7D6-D033-4FEB628633F3}"/>
              </a:ext>
            </a:extLst>
          </p:cNvPr>
          <p:cNvSpPr txBox="1"/>
          <p:nvPr/>
        </p:nvSpPr>
        <p:spPr>
          <a:xfrm>
            <a:off x="206406" y="2337921"/>
            <a:ext cx="11290237" cy="2800767"/>
          </a:xfrm>
          <a:prstGeom prst="rect">
            <a:avLst/>
          </a:prstGeom>
          <a:noFill/>
        </p:spPr>
        <p:txBody>
          <a:bodyPr wrap="square" rtlCol="0">
            <a:spAutoFit/>
          </a:bodyPr>
          <a:lstStyle/>
          <a:p>
            <a:r>
              <a:rPr lang="en-US" sz="4400" baseline="30000" dirty="0">
                <a:solidFill>
                  <a:schemeClr val="bg1"/>
                </a:solidFill>
              </a:rPr>
              <a:t>4</a:t>
            </a:r>
            <a:r>
              <a:rPr lang="en-US" sz="4400" dirty="0">
                <a:solidFill>
                  <a:schemeClr val="bg1"/>
                </a:solidFill>
              </a:rPr>
              <a:t>Then I will go to the altar of God,</a:t>
            </a:r>
          </a:p>
          <a:p>
            <a:r>
              <a:rPr lang="en-US" sz="4400" dirty="0">
                <a:solidFill>
                  <a:schemeClr val="bg1"/>
                </a:solidFill>
              </a:rPr>
              <a:t>      to God, my joy and my delight. </a:t>
            </a:r>
          </a:p>
          <a:p>
            <a:r>
              <a:rPr lang="en-US" sz="4400" dirty="0">
                <a:solidFill>
                  <a:schemeClr val="bg1"/>
                </a:solidFill>
              </a:rPr>
              <a:t>   I will praise you with the lyre, </a:t>
            </a:r>
          </a:p>
          <a:p>
            <a:r>
              <a:rPr lang="en-US" sz="4400" dirty="0">
                <a:solidFill>
                  <a:schemeClr val="bg1"/>
                </a:solidFill>
              </a:rPr>
              <a:t>      O God, my God.</a:t>
            </a:r>
          </a:p>
        </p:txBody>
      </p:sp>
      <p:sp>
        <p:nvSpPr>
          <p:cNvPr id="3" name="TextBox 2">
            <a:extLst>
              <a:ext uri="{FF2B5EF4-FFF2-40B4-BE49-F238E27FC236}">
                <a16:creationId xmlns:a16="http://schemas.microsoft.com/office/drawing/2014/main" id="{3A3B7E5E-C7E6-80E5-C5EB-C36EEF7CB874}"/>
              </a:ext>
            </a:extLst>
          </p:cNvPr>
          <p:cNvSpPr txBox="1"/>
          <p:nvPr/>
        </p:nvSpPr>
        <p:spPr>
          <a:xfrm>
            <a:off x="5037477" y="97269"/>
            <a:ext cx="6498078" cy="1323439"/>
          </a:xfrm>
          <a:prstGeom prst="rect">
            <a:avLst/>
          </a:prstGeom>
          <a:noFill/>
        </p:spPr>
        <p:txBody>
          <a:bodyPr wrap="square" rtlCol="0">
            <a:spAutoFit/>
          </a:bodyPr>
          <a:lstStyle/>
          <a:p>
            <a:pPr algn="r">
              <a:lnSpc>
                <a:spcPts val="4800"/>
              </a:lnSpc>
            </a:pPr>
            <a:r>
              <a:rPr lang="en-US" sz="4800" dirty="0">
                <a:solidFill>
                  <a:schemeClr val="bg1"/>
                </a:solidFill>
                <a:latin typeface="Times New Roman" panose="02020603050405020304" pitchFamily="18" charset="0"/>
                <a:cs typeface="Times New Roman" panose="02020603050405020304" pitchFamily="18" charset="0"/>
              </a:rPr>
              <a:t>A Prayer of</a:t>
            </a:r>
          </a:p>
          <a:p>
            <a:pPr algn="r">
              <a:lnSpc>
                <a:spcPts val="4800"/>
              </a:lnSpc>
            </a:pPr>
            <a:r>
              <a:rPr lang="en-US" sz="4800" dirty="0">
                <a:solidFill>
                  <a:schemeClr val="bg1"/>
                </a:solidFill>
                <a:latin typeface="Times New Roman" panose="02020603050405020304" pitchFamily="18" charset="0"/>
                <a:cs typeface="Times New Roman" panose="02020603050405020304" pitchFamily="18" charset="0"/>
              </a:rPr>
              <a:t>Lamentation</a:t>
            </a:r>
          </a:p>
        </p:txBody>
      </p:sp>
    </p:spTree>
    <p:extLst>
      <p:ext uri="{BB962C8B-B14F-4D97-AF65-F5344CB8AC3E}">
        <p14:creationId xmlns:p14="http://schemas.microsoft.com/office/powerpoint/2010/main" val="17649478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37921ABA3A9B3489AD234657E985543" ma:contentTypeVersion="13" ma:contentTypeDescription="Create a new document." ma:contentTypeScope="" ma:versionID="997432495cda4551b44a049b81a8df4e">
  <xsd:schema xmlns:xsd="http://www.w3.org/2001/XMLSchema" xmlns:xs="http://www.w3.org/2001/XMLSchema" xmlns:p="http://schemas.microsoft.com/office/2006/metadata/properties" xmlns:ns2="15b6dc52-173c-4f56-941b-af50d6f1fe7e" xmlns:ns3="a4953b5c-ed84-4039-a7c2-c7d3752a9aa1" targetNamespace="http://schemas.microsoft.com/office/2006/metadata/properties" ma:root="true" ma:fieldsID="eab8cf28cb70b2b92d4a7d69bb4dc4f3" ns2:_="" ns3:_="">
    <xsd:import namespace="15b6dc52-173c-4f56-941b-af50d6f1fe7e"/>
    <xsd:import namespace="a4953b5c-ed84-4039-a7c2-c7d3752a9aa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b6dc52-173c-4f56-941b-af50d6f1fe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d7d10478-08f7-4c0f-8815-f472b3720c8c" ma:termSetId="09814cd3-568e-fe90-9814-8d621ff8fb84" ma:anchorId="fba54fb3-c3e1-fe81-a776-ca4b69148c4d" ma:open="true" ma:isKeyword="false">
      <xsd:complexType>
        <xsd:sequence>
          <xsd:element ref="pc:Terms" minOccurs="0" maxOccurs="1"/>
        </xsd:sequence>
      </xsd:complex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4953b5c-ed84-4039-a7c2-c7d3752a9aa1"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4394201-7134-447e-93d3-0b077fa06323}" ma:internalName="TaxCatchAll" ma:showField="CatchAllData" ma:web="a4953b5c-ed84-4039-a7c2-c7d3752a9a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C4ABDA-A947-455D-9024-52232FEBCBFE}">
  <ds:schemaRefs>
    <ds:schemaRef ds:uri="http://schemas.microsoft.com/sharepoint/v3/contenttype/forms"/>
  </ds:schemaRefs>
</ds:datastoreItem>
</file>

<file path=customXml/itemProps2.xml><?xml version="1.0" encoding="utf-8"?>
<ds:datastoreItem xmlns:ds="http://schemas.openxmlformats.org/officeDocument/2006/customXml" ds:itemID="{CCD4BBBF-DA5F-4630-A174-513AFB2D75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b6dc52-173c-4f56-941b-af50d6f1fe7e"/>
    <ds:schemaRef ds:uri="a4953b5c-ed84-4039-a7c2-c7d3752a9a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366</TotalTime>
  <Words>662</Words>
  <Application>Microsoft Office PowerPoint</Application>
  <PresentationFormat>Custom</PresentationFormat>
  <Paragraphs>83</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Housam</dc:creator>
  <cp:lastModifiedBy>Daniel Housam</cp:lastModifiedBy>
  <cp:revision>1</cp:revision>
  <cp:lastPrinted>2022-10-28T01:18:21Z</cp:lastPrinted>
  <dcterms:created xsi:type="dcterms:W3CDTF">2022-09-27T00:24:14Z</dcterms:created>
  <dcterms:modified xsi:type="dcterms:W3CDTF">2022-12-31T15:36:19Z</dcterms:modified>
</cp:coreProperties>
</file>