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sldIdLst>
    <p:sldId id="256" r:id="rId5"/>
    <p:sldId id="312" r:id="rId6"/>
    <p:sldId id="337" r:id="rId7"/>
    <p:sldId id="340" r:id="rId8"/>
    <p:sldId id="345" r:id="rId9"/>
    <p:sldId id="341" r:id="rId10"/>
    <p:sldId id="328" r:id="rId11"/>
    <p:sldId id="342" r:id="rId12"/>
    <p:sldId id="343" r:id="rId13"/>
    <p:sldId id="344" r:id="rId14"/>
    <p:sldId id="346" r:id="rId15"/>
    <p:sldId id="302" r:id="rId16"/>
  </p:sldIdLst>
  <p:sldSz cx="11704638" cy="6583363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91FF"/>
    <a:srgbClr val="AA72E6"/>
    <a:srgbClr val="AA72D4"/>
    <a:srgbClr val="9AD2C6"/>
    <a:srgbClr val="26554B"/>
    <a:srgbClr val="CAD4D3"/>
    <a:srgbClr val="A3B8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0A7B2B-B7D6-4A4C-8DDD-C0C86969DA2B}" v="53" dt="2023-07-13T18:55:41.252"/>
    <p1510:client id="{CEB3DCAF-3EE5-40A5-A733-E81FC60698CA}" v="21" dt="2023-07-13T20:27:49.9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5214" autoAdjust="0"/>
  </p:normalViewPr>
  <p:slideViewPr>
    <p:cSldViewPr snapToGrid="0">
      <p:cViewPr varScale="1">
        <p:scale>
          <a:sx n="85" d="100"/>
          <a:sy n="85" d="100"/>
        </p:scale>
        <p:origin x="629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ri Williams" userId="S::toriw@nvcmd.org::369f15bc-debe-4c66-bb38-f680bbc62329" providerId="AD" clId="Web-{E797A150-A035-43EF-B24F-11E19B01D641}"/>
    <pc:docChg chg="modSld">
      <pc:chgData name="Tori Williams" userId="S::toriw@nvcmd.org::369f15bc-debe-4c66-bb38-f680bbc62329" providerId="AD" clId="Web-{E797A150-A035-43EF-B24F-11E19B01D641}" dt="2023-05-19T15:33:30.229" v="1" actId="1076"/>
      <pc:docMkLst>
        <pc:docMk/>
      </pc:docMkLst>
      <pc:sldChg chg="modSp">
        <pc:chgData name="Tori Williams" userId="S::toriw@nvcmd.org::369f15bc-debe-4c66-bb38-f680bbc62329" providerId="AD" clId="Web-{E797A150-A035-43EF-B24F-11E19B01D641}" dt="2023-05-19T15:33:30.229" v="1" actId="1076"/>
        <pc:sldMkLst>
          <pc:docMk/>
          <pc:sldMk cId="951627511" sldId="315"/>
        </pc:sldMkLst>
        <pc:spChg chg="mod">
          <ac:chgData name="Tori Williams" userId="S::toriw@nvcmd.org::369f15bc-debe-4c66-bb38-f680bbc62329" providerId="AD" clId="Web-{E797A150-A035-43EF-B24F-11E19B01D641}" dt="2023-05-19T15:33:30.229" v="1" actId="1076"/>
          <ac:spMkLst>
            <pc:docMk/>
            <pc:sldMk cId="951627511" sldId="315"/>
            <ac:spMk id="5" creationId="{1DED3AAB-9A23-D518-CE98-F0860AB7C611}"/>
          </ac:spMkLst>
        </pc:spChg>
      </pc:sldChg>
    </pc:docChg>
  </pc:docChgLst>
  <pc:docChgLst>
    <pc:chgData name="Daniel Housam" userId="19a6bcf8-9951-43f2-9168-6dca4eb54aee" providerId="ADAL" clId="{FD345832-D1B1-47B6-9F9E-F2CF7ABA9D1E}"/>
    <pc:docChg chg="undo custSel addSld delSld modSld sldOrd modMainMaster">
      <pc:chgData name="Daniel Housam" userId="19a6bcf8-9951-43f2-9168-6dca4eb54aee" providerId="ADAL" clId="{FD345832-D1B1-47B6-9F9E-F2CF7ABA9D1E}" dt="2023-04-21T15:42:03.782" v="2405" actId="1035"/>
      <pc:docMkLst>
        <pc:docMk/>
      </pc:docMkLst>
      <pc:sldChg chg="addSp delSp modSp mod">
        <pc:chgData name="Daniel Housam" userId="19a6bcf8-9951-43f2-9168-6dca4eb54aee" providerId="ADAL" clId="{FD345832-D1B1-47B6-9F9E-F2CF7ABA9D1E}" dt="2023-04-18T15:31:42.953" v="6" actId="962"/>
        <pc:sldMkLst>
          <pc:docMk/>
          <pc:sldMk cId="539988861" sldId="256"/>
        </pc:sldMkLst>
        <pc:picChg chg="del">
          <ac:chgData name="Daniel Housam" userId="19a6bcf8-9951-43f2-9168-6dca4eb54aee" providerId="ADAL" clId="{FD345832-D1B1-47B6-9F9E-F2CF7ABA9D1E}" dt="2023-04-18T15:31:28.162" v="3" actId="478"/>
          <ac:picMkLst>
            <pc:docMk/>
            <pc:sldMk cId="539988861" sldId="256"/>
            <ac:picMk id="3" creationId="{9CE11140-0A28-B13B-E6A8-F2B219D1067D}"/>
          </ac:picMkLst>
        </pc:picChg>
        <pc:picChg chg="add mod">
          <ac:chgData name="Daniel Housam" userId="19a6bcf8-9951-43f2-9168-6dca4eb54aee" providerId="ADAL" clId="{FD345832-D1B1-47B6-9F9E-F2CF7ABA9D1E}" dt="2023-04-18T15:31:42.953" v="6" actId="962"/>
          <ac:picMkLst>
            <pc:docMk/>
            <pc:sldMk cId="539988861" sldId="256"/>
            <ac:picMk id="4" creationId="{C501A315-55FB-931D-60B2-A42641ACFFE7}"/>
          </ac:picMkLst>
        </pc:picChg>
      </pc:sldChg>
      <pc:sldChg chg="del">
        <pc:chgData name="Daniel Housam" userId="19a6bcf8-9951-43f2-9168-6dca4eb54aee" providerId="ADAL" clId="{FD345832-D1B1-47B6-9F9E-F2CF7ABA9D1E}" dt="2023-04-18T19:10:00.731" v="1381" actId="47"/>
        <pc:sldMkLst>
          <pc:docMk/>
          <pc:sldMk cId="2625818292" sldId="286"/>
        </pc:sldMkLst>
      </pc:sldChg>
      <pc:sldChg chg="modSp mod setBg">
        <pc:chgData name="Daniel Housam" userId="19a6bcf8-9951-43f2-9168-6dca4eb54aee" providerId="ADAL" clId="{FD345832-D1B1-47B6-9F9E-F2CF7ABA9D1E}" dt="2023-04-21T14:26:12.880" v="1878" actId="1035"/>
        <pc:sldMkLst>
          <pc:docMk/>
          <pc:sldMk cId="2806551663" sldId="301"/>
        </pc:sldMkLst>
        <pc:spChg chg="mod">
          <ac:chgData name="Daniel Housam" userId="19a6bcf8-9951-43f2-9168-6dca4eb54aee" providerId="ADAL" clId="{FD345832-D1B1-47B6-9F9E-F2CF7ABA9D1E}" dt="2023-04-21T14:26:12.880" v="1878" actId="1035"/>
          <ac:spMkLst>
            <pc:docMk/>
            <pc:sldMk cId="2806551663" sldId="301"/>
            <ac:spMk id="3" creationId="{A749D2E1-805D-0665-31F4-51CB3D8D5822}"/>
          </ac:spMkLst>
        </pc:spChg>
        <pc:spChg chg="mod">
          <ac:chgData name="Daniel Housam" userId="19a6bcf8-9951-43f2-9168-6dca4eb54aee" providerId="ADAL" clId="{FD345832-D1B1-47B6-9F9E-F2CF7ABA9D1E}" dt="2023-04-18T15:35:09.565" v="77" actId="6549"/>
          <ac:spMkLst>
            <pc:docMk/>
            <pc:sldMk cId="2806551663" sldId="301"/>
            <ac:spMk id="4" creationId="{E3084227-D088-6BDF-0C37-A75369D9C1C7}"/>
          </ac:spMkLst>
        </pc:spChg>
      </pc:sldChg>
      <pc:sldChg chg="del">
        <pc:chgData name="Daniel Housam" userId="19a6bcf8-9951-43f2-9168-6dca4eb54aee" providerId="ADAL" clId="{FD345832-D1B1-47B6-9F9E-F2CF7ABA9D1E}" dt="2023-04-18T19:10:03.830" v="1385" actId="47"/>
        <pc:sldMkLst>
          <pc:docMk/>
          <pc:sldMk cId="3025988947" sldId="305"/>
        </pc:sldMkLst>
      </pc:sldChg>
      <pc:sldChg chg="del">
        <pc:chgData name="Daniel Housam" userId="19a6bcf8-9951-43f2-9168-6dca4eb54aee" providerId="ADAL" clId="{FD345832-D1B1-47B6-9F9E-F2CF7ABA9D1E}" dt="2023-04-18T19:09:58.884" v="1379" actId="47"/>
        <pc:sldMkLst>
          <pc:docMk/>
          <pc:sldMk cId="2472598288" sldId="310"/>
        </pc:sldMkLst>
      </pc:sldChg>
      <pc:sldChg chg="del">
        <pc:chgData name="Daniel Housam" userId="19a6bcf8-9951-43f2-9168-6dca4eb54aee" providerId="ADAL" clId="{FD345832-D1B1-47B6-9F9E-F2CF7ABA9D1E}" dt="2023-04-18T19:09:58.165" v="1378" actId="47"/>
        <pc:sldMkLst>
          <pc:docMk/>
          <pc:sldMk cId="672778472" sldId="311"/>
        </pc:sldMkLst>
      </pc:sldChg>
      <pc:sldChg chg="del">
        <pc:chgData name="Daniel Housam" userId="19a6bcf8-9951-43f2-9168-6dca4eb54aee" providerId="ADAL" clId="{FD345832-D1B1-47B6-9F9E-F2CF7ABA9D1E}" dt="2023-04-18T19:09:59.468" v="1380" actId="47"/>
        <pc:sldMkLst>
          <pc:docMk/>
          <pc:sldMk cId="2387681383" sldId="312"/>
        </pc:sldMkLst>
      </pc:sldChg>
      <pc:sldChg chg="del">
        <pc:chgData name="Daniel Housam" userId="19a6bcf8-9951-43f2-9168-6dca4eb54aee" providerId="ADAL" clId="{FD345832-D1B1-47B6-9F9E-F2CF7ABA9D1E}" dt="2023-04-18T19:10:03.305" v="1384" actId="47"/>
        <pc:sldMkLst>
          <pc:docMk/>
          <pc:sldMk cId="2347844869" sldId="313"/>
        </pc:sldMkLst>
      </pc:sldChg>
      <pc:sldChg chg="del">
        <pc:chgData name="Daniel Housam" userId="19a6bcf8-9951-43f2-9168-6dca4eb54aee" providerId="ADAL" clId="{FD345832-D1B1-47B6-9F9E-F2CF7ABA9D1E}" dt="2023-04-18T19:10:02.767" v="1383" actId="47"/>
        <pc:sldMkLst>
          <pc:docMk/>
          <pc:sldMk cId="3508654077" sldId="314"/>
        </pc:sldMkLst>
      </pc:sldChg>
      <pc:sldChg chg="del">
        <pc:chgData name="Daniel Housam" userId="19a6bcf8-9951-43f2-9168-6dca4eb54aee" providerId="ADAL" clId="{FD345832-D1B1-47B6-9F9E-F2CF7ABA9D1E}" dt="2023-04-18T19:10:02.181" v="1382" actId="47"/>
        <pc:sldMkLst>
          <pc:docMk/>
          <pc:sldMk cId="1068844871" sldId="315"/>
        </pc:sldMkLst>
      </pc:sldChg>
      <pc:sldChg chg="del">
        <pc:chgData name="Daniel Housam" userId="19a6bcf8-9951-43f2-9168-6dca4eb54aee" providerId="ADAL" clId="{FD345832-D1B1-47B6-9F9E-F2CF7ABA9D1E}" dt="2023-04-18T19:10:04.371" v="1386" actId="47"/>
        <pc:sldMkLst>
          <pc:docMk/>
          <pc:sldMk cId="2068032669" sldId="316"/>
        </pc:sldMkLst>
      </pc:sldChg>
      <pc:sldChg chg="del">
        <pc:chgData name="Daniel Housam" userId="19a6bcf8-9951-43f2-9168-6dca4eb54aee" providerId="ADAL" clId="{FD345832-D1B1-47B6-9F9E-F2CF7ABA9D1E}" dt="2023-04-18T19:10:05.068" v="1387" actId="47"/>
        <pc:sldMkLst>
          <pc:docMk/>
          <pc:sldMk cId="377329668" sldId="317"/>
        </pc:sldMkLst>
      </pc:sldChg>
      <pc:sldChg chg="modSp add mod">
        <pc:chgData name="Daniel Housam" userId="19a6bcf8-9951-43f2-9168-6dca4eb54aee" providerId="ADAL" clId="{FD345832-D1B1-47B6-9F9E-F2CF7ABA9D1E}" dt="2023-04-21T14:55:27.846" v="2109" actId="20577"/>
        <pc:sldMkLst>
          <pc:docMk/>
          <pc:sldMk cId="2731564648" sldId="318"/>
        </pc:sldMkLst>
        <pc:spChg chg="mod">
          <ac:chgData name="Daniel Housam" userId="19a6bcf8-9951-43f2-9168-6dca4eb54aee" providerId="ADAL" clId="{FD345832-D1B1-47B6-9F9E-F2CF7ABA9D1E}" dt="2023-04-21T14:55:27.846" v="2109" actId="20577"/>
          <ac:spMkLst>
            <pc:docMk/>
            <pc:sldMk cId="2731564648" sldId="318"/>
            <ac:spMk id="3" creationId="{A749D2E1-805D-0665-31F4-51CB3D8D5822}"/>
          </ac:spMkLst>
        </pc:spChg>
      </pc:sldChg>
      <pc:sldChg chg="modSp add mod">
        <pc:chgData name="Daniel Housam" userId="19a6bcf8-9951-43f2-9168-6dca4eb54aee" providerId="ADAL" clId="{FD345832-D1B1-47B6-9F9E-F2CF7ABA9D1E}" dt="2023-04-21T15:12:56.448" v="2313" actId="1035"/>
        <pc:sldMkLst>
          <pc:docMk/>
          <pc:sldMk cId="3544157329" sldId="319"/>
        </pc:sldMkLst>
        <pc:spChg chg="mod">
          <ac:chgData name="Daniel Housam" userId="19a6bcf8-9951-43f2-9168-6dca4eb54aee" providerId="ADAL" clId="{FD345832-D1B1-47B6-9F9E-F2CF7ABA9D1E}" dt="2023-04-21T15:12:56.448" v="2313" actId="1035"/>
          <ac:spMkLst>
            <pc:docMk/>
            <pc:sldMk cId="3544157329" sldId="319"/>
            <ac:spMk id="3" creationId="{A749D2E1-805D-0665-31F4-51CB3D8D5822}"/>
          </ac:spMkLst>
        </pc:spChg>
        <pc:spChg chg="mod">
          <ac:chgData name="Daniel Housam" userId="19a6bcf8-9951-43f2-9168-6dca4eb54aee" providerId="ADAL" clId="{FD345832-D1B1-47B6-9F9E-F2CF7ABA9D1E}" dt="2023-04-18T17:48:40.178" v="111" actId="20577"/>
          <ac:spMkLst>
            <pc:docMk/>
            <pc:sldMk cId="3544157329" sldId="319"/>
            <ac:spMk id="4" creationId="{E3084227-D088-6BDF-0C37-A75369D9C1C7}"/>
          </ac:spMkLst>
        </pc:spChg>
      </pc:sldChg>
      <pc:sldChg chg="modSp add mod">
        <pc:chgData name="Daniel Housam" userId="19a6bcf8-9951-43f2-9168-6dca4eb54aee" providerId="ADAL" clId="{FD345832-D1B1-47B6-9F9E-F2CF7ABA9D1E}" dt="2023-04-21T14:49:16.774" v="2027" actId="20577"/>
        <pc:sldMkLst>
          <pc:docMk/>
          <pc:sldMk cId="460726191" sldId="320"/>
        </pc:sldMkLst>
        <pc:spChg chg="mod">
          <ac:chgData name="Daniel Housam" userId="19a6bcf8-9951-43f2-9168-6dca4eb54aee" providerId="ADAL" clId="{FD345832-D1B1-47B6-9F9E-F2CF7ABA9D1E}" dt="2023-04-21T14:49:16.774" v="2027" actId="20577"/>
          <ac:spMkLst>
            <pc:docMk/>
            <pc:sldMk cId="460726191" sldId="320"/>
            <ac:spMk id="3" creationId="{A749D2E1-805D-0665-31F4-51CB3D8D5822}"/>
          </ac:spMkLst>
        </pc:spChg>
      </pc:sldChg>
      <pc:sldChg chg="modSp add mod">
        <pc:chgData name="Daniel Housam" userId="19a6bcf8-9951-43f2-9168-6dca4eb54aee" providerId="ADAL" clId="{FD345832-D1B1-47B6-9F9E-F2CF7ABA9D1E}" dt="2023-04-21T14:54:40.387" v="2083" actId="20577"/>
        <pc:sldMkLst>
          <pc:docMk/>
          <pc:sldMk cId="3643736705" sldId="321"/>
        </pc:sldMkLst>
        <pc:spChg chg="mod">
          <ac:chgData name="Daniel Housam" userId="19a6bcf8-9951-43f2-9168-6dca4eb54aee" providerId="ADAL" clId="{FD345832-D1B1-47B6-9F9E-F2CF7ABA9D1E}" dt="2023-04-21T14:54:40.387" v="2083" actId="20577"/>
          <ac:spMkLst>
            <pc:docMk/>
            <pc:sldMk cId="3643736705" sldId="321"/>
            <ac:spMk id="3" creationId="{A749D2E1-805D-0665-31F4-51CB3D8D5822}"/>
          </ac:spMkLst>
        </pc:spChg>
      </pc:sldChg>
      <pc:sldChg chg="modSp add mod">
        <pc:chgData name="Daniel Housam" userId="19a6bcf8-9951-43f2-9168-6dca4eb54aee" providerId="ADAL" clId="{FD345832-D1B1-47B6-9F9E-F2CF7ABA9D1E}" dt="2023-04-21T15:13:54.071" v="2330" actId="20577"/>
        <pc:sldMkLst>
          <pc:docMk/>
          <pc:sldMk cId="1493489163" sldId="322"/>
        </pc:sldMkLst>
        <pc:spChg chg="mod">
          <ac:chgData name="Daniel Housam" userId="19a6bcf8-9951-43f2-9168-6dca4eb54aee" providerId="ADAL" clId="{FD345832-D1B1-47B6-9F9E-F2CF7ABA9D1E}" dt="2023-04-21T15:13:54.071" v="2330" actId="20577"/>
          <ac:spMkLst>
            <pc:docMk/>
            <pc:sldMk cId="1493489163" sldId="322"/>
            <ac:spMk id="3" creationId="{A749D2E1-805D-0665-31F4-51CB3D8D5822}"/>
          </ac:spMkLst>
        </pc:spChg>
      </pc:sldChg>
      <pc:sldChg chg="add ord">
        <pc:chgData name="Daniel Housam" userId="19a6bcf8-9951-43f2-9168-6dca4eb54aee" providerId="ADAL" clId="{FD345832-D1B1-47B6-9F9E-F2CF7ABA9D1E}" dt="2023-04-18T19:10:14.091" v="1390"/>
        <pc:sldMkLst>
          <pc:docMk/>
          <pc:sldMk cId="93756120" sldId="323"/>
        </pc:sldMkLst>
      </pc:sldChg>
      <pc:sldChg chg="modSp add mod">
        <pc:chgData name="Daniel Housam" userId="19a6bcf8-9951-43f2-9168-6dca4eb54aee" providerId="ADAL" clId="{FD345832-D1B1-47B6-9F9E-F2CF7ABA9D1E}" dt="2023-04-21T14:57:22.591" v="2153" actId="20577"/>
        <pc:sldMkLst>
          <pc:docMk/>
          <pc:sldMk cId="2132011114" sldId="324"/>
        </pc:sldMkLst>
        <pc:spChg chg="mod">
          <ac:chgData name="Daniel Housam" userId="19a6bcf8-9951-43f2-9168-6dca4eb54aee" providerId="ADAL" clId="{FD345832-D1B1-47B6-9F9E-F2CF7ABA9D1E}" dt="2023-04-21T14:57:22.591" v="2153" actId="20577"/>
          <ac:spMkLst>
            <pc:docMk/>
            <pc:sldMk cId="2132011114" sldId="324"/>
            <ac:spMk id="3" creationId="{A749D2E1-805D-0665-31F4-51CB3D8D5822}"/>
          </ac:spMkLst>
        </pc:spChg>
      </pc:sldChg>
      <pc:sldChg chg="modSp add mod">
        <pc:chgData name="Daniel Housam" userId="19a6bcf8-9951-43f2-9168-6dca4eb54aee" providerId="ADAL" clId="{FD345832-D1B1-47B6-9F9E-F2CF7ABA9D1E}" dt="2023-04-21T15:42:03.782" v="2405" actId="1035"/>
        <pc:sldMkLst>
          <pc:docMk/>
          <pc:sldMk cId="2527214888" sldId="325"/>
        </pc:sldMkLst>
        <pc:spChg chg="mod">
          <ac:chgData name="Daniel Housam" userId="19a6bcf8-9951-43f2-9168-6dca4eb54aee" providerId="ADAL" clId="{FD345832-D1B1-47B6-9F9E-F2CF7ABA9D1E}" dt="2023-04-21T15:42:03.782" v="2405" actId="1035"/>
          <ac:spMkLst>
            <pc:docMk/>
            <pc:sldMk cId="2527214888" sldId="325"/>
            <ac:spMk id="3" creationId="{A749D2E1-805D-0665-31F4-51CB3D8D5822}"/>
          </ac:spMkLst>
        </pc:spChg>
        <pc:spChg chg="mod">
          <ac:chgData name="Daniel Housam" userId="19a6bcf8-9951-43f2-9168-6dca4eb54aee" providerId="ADAL" clId="{FD345832-D1B1-47B6-9F9E-F2CF7ABA9D1E}" dt="2023-04-21T15:28:56.754" v="2343" actId="20577"/>
          <ac:spMkLst>
            <pc:docMk/>
            <pc:sldMk cId="2527214888" sldId="325"/>
            <ac:spMk id="4" creationId="{E3084227-D088-6BDF-0C37-A75369D9C1C7}"/>
          </ac:spMkLst>
        </pc:spChg>
      </pc:sldChg>
      <pc:sldMasterChg chg="setBg modSldLayout">
        <pc:chgData name="Daniel Housam" userId="19a6bcf8-9951-43f2-9168-6dca4eb54aee" providerId="ADAL" clId="{FD345832-D1B1-47B6-9F9E-F2CF7ABA9D1E}" dt="2023-04-18T15:31:19.267" v="2"/>
        <pc:sldMasterMkLst>
          <pc:docMk/>
          <pc:sldMasterMk cId="1399450584" sldId="2147483696"/>
        </pc:sldMasterMkLst>
        <pc:sldLayoutChg chg="setBg">
          <pc:chgData name="Daniel Housam" userId="19a6bcf8-9951-43f2-9168-6dca4eb54aee" providerId="ADAL" clId="{FD345832-D1B1-47B6-9F9E-F2CF7ABA9D1E}" dt="2023-04-18T15:31:19.267" v="2"/>
          <pc:sldLayoutMkLst>
            <pc:docMk/>
            <pc:sldMasterMk cId="1399450584" sldId="2147483696"/>
            <pc:sldLayoutMk cId="1660005353" sldId="2147483697"/>
          </pc:sldLayoutMkLst>
        </pc:sldLayoutChg>
        <pc:sldLayoutChg chg="setBg">
          <pc:chgData name="Daniel Housam" userId="19a6bcf8-9951-43f2-9168-6dca4eb54aee" providerId="ADAL" clId="{FD345832-D1B1-47B6-9F9E-F2CF7ABA9D1E}" dt="2023-04-18T15:31:19.267" v="2"/>
          <pc:sldLayoutMkLst>
            <pc:docMk/>
            <pc:sldMasterMk cId="1399450584" sldId="2147483696"/>
            <pc:sldLayoutMk cId="1408741117" sldId="2147483698"/>
          </pc:sldLayoutMkLst>
        </pc:sldLayoutChg>
        <pc:sldLayoutChg chg="setBg">
          <pc:chgData name="Daniel Housam" userId="19a6bcf8-9951-43f2-9168-6dca4eb54aee" providerId="ADAL" clId="{FD345832-D1B1-47B6-9F9E-F2CF7ABA9D1E}" dt="2023-04-18T15:31:19.267" v="2"/>
          <pc:sldLayoutMkLst>
            <pc:docMk/>
            <pc:sldMasterMk cId="1399450584" sldId="2147483696"/>
            <pc:sldLayoutMk cId="1738091828" sldId="2147483699"/>
          </pc:sldLayoutMkLst>
        </pc:sldLayoutChg>
        <pc:sldLayoutChg chg="setBg">
          <pc:chgData name="Daniel Housam" userId="19a6bcf8-9951-43f2-9168-6dca4eb54aee" providerId="ADAL" clId="{FD345832-D1B1-47B6-9F9E-F2CF7ABA9D1E}" dt="2023-04-18T15:31:19.267" v="2"/>
          <pc:sldLayoutMkLst>
            <pc:docMk/>
            <pc:sldMasterMk cId="1399450584" sldId="2147483696"/>
            <pc:sldLayoutMk cId="249984655" sldId="2147483700"/>
          </pc:sldLayoutMkLst>
        </pc:sldLayoutChg>
        <pc:sldLayoutChg chg="setBg">
          <pc:chgData name="Daniel Housam" userId="19a6bcf8-9951-43f2-9168-6dca4eb54aee" providerId="ADAL" clId="{FD345832-D1B1-47B6-9F9E-F2CF7ABA9D1E}" dt="2023-04-18T15:31:19.267" v="2"/>
          <pc:sldLayoutMkLst>
            <pc:docMk/>
            <pc:sldMasterMk cId="1399450584" sldId="2147483696"/>
            <pc:sldLayoutMk cId="1304584554" sldId="2147483701"/>
          </pc:sldLayoutMkLst>
        </pc:sldLayoutChg>
        <pc:sldLayoutChg chg="setBg">
          <pc:chgData name="Daniel Housam" userId="19a6bcf8-9951-43f2-9168-6dca4eb54aee" providerId="ADAL" clId="{FD345832-D1B1-47B6-9F9E-F2CF7ABA9D1E}" dt="2023-04-18T15:31:19.267" v="2"/>
          <pc:sldLayoutMkLst>
            <pc:docMk/>
            <pc:sldMasterMk cId="1399450584" sldId="2147483696"/>
            <pc:sldLayoutMk cId="2158061253" sldId="2147483702"/>
          </pc:sldLayoutMkLst>
        </pc:sldLayoutChg>
        <pc:sldLayoutChg chg="setBg">
          <pc:chgData name="Daniel Housam" userId="19a6bcf8-9951-43f2-9168-6dca4eb54aee" providerId="ADAL" clId="{FD345832-D1B1-47B6-9F9E-F2CF7ABA9D1E}" dt="2023-04-18T15:31:19.267" v="2"/>
          <pc:sldLayoutMkLst>
            <pc:docMk/>
            <pc:sldMasterMk cId="1399450584" sldId="2147483696"/>
            <pc:sldLayoutMk cId="1430602765" sldId="2147483703"/>
          </pc:sldLayoutMkLst>
        </pc:sldLayoutChg>
        <pc:sldLayoutChg chg="setBg">
          <pc:chgData name="Daniel Housam" userId="19a6bcf8-9951-43f2-9168-6dca4eb54aee" providerId="ADAL" clId="{FD345832-D1B1-47B6-9F9E-F2CF7ABA9D1E}" dt="2023-04-18T15:31:19.267" v="2"/>
          <pc:sldLayoutMkLst>
            <pc:docMk/>
            <pc:sldMasterMk cId="1399450584" sldId="2147483696"/>
            <pc:sldLayoutMk cId="675533805" sldId="2147483704"/>
          </pc:sldLayoutMkLst>
        </pc:sldLayoutChg>
        <pc:sldLayoutChg chg="setBg">
          <pc:chgData name="Daniel Housam" userId="19a6bcf8-9951-43f2-9168-6dca4eb54aee" providerId="ADAL" clId="{FD345832-D1B1-47B6-9F9E-F2CF7ABA9D1E}" dt="2023-04-18T15:31:19.267" v="2"/>
          <pc:sldLayoutMkLst>
            <pc:docMk/>
            <pc:sldMasterMk cId="1399450584" sldId="2147483696"/>
            <pc:sldLayoutMk cId="2872529941" sldId="2147483705"/>
          </pc:sldLayoutMkLst>
        </pc:sldLayoutChg>
        <pc:sldLayoutChg chg="setBg">
          <pc:chgData name="Daniel Housam" userId="19a6bcf8-9951-43f2-9168-6dca4eb54aee" providerId="ADAL" clId="{FD345832-D1B1-47B6-9F9E-F2CF7ABA9D1E}" dt="2023-04-18T15:31:19.267" v="2"/>
          <pc:sldLayoutMkLst>
            <pc:docMk/>
            <pc:sldMasterMk cId="1399450584" sldId="2147483696"/>
            <pc:sldLayoutMk cId="3684059673" sldId="2147483706"/>
          </pc:sldLayoutMkLst>
        </pc:sldLayoutChg>
        <pc:sldLayoutChg chg="setBg">
          <pc:chgData name="Daniel Housam" userId="19a6bcf8-9951-43f2-9168-6dca4eb54aee" providerId="ADAL" clId="{FD345832-D1B1-47B6-9F9E-F2CF7ABA9D1E}" dt="2023-04-18T15:31:19.267" v="2"/>
          <pc:sldLayoutMkLst>
            <pc:docMk/>
            <pc:sldMasterMk cId="1399450584" sldId="2147483696"/>
            <pc:sldLayoutMk cId="513972877" sldId="2147483707"/>
          </pc:sldLayoutMkLst>
        </pc:sldLayoutChg>
      </pc:sldMasterChg>
    </pc:docChg>
  </pc:docChgLst>
  <pc:docChgLst>
    <pc:chgData name="Daniel Housam" userId="19a6bcf8-9951-43f2-9168-6dca4eb54aee" providerId="ADAL" clId="{F00F9582-E1E5-4A19-8179-063113D0DA88}"/>
    <pc:docChg chg="undo custSel addSld modSld sldOrd">
      <pc:chgData name="Daniel Housam" userId="19a6bcf8-9951-43f2-9168-6dca4eb54aee" providerId="ADAL" clId="{F00F9582-E1E5-4A19-8179-063113D0DA88}" dt="2023-04-01T14:20:57.591" v="111" actId="1036"/>
      <pc:docMkLst>
        <pc:docMk/>
      </pc:docMkLst>
      <pc:sldChg chg="ord">
        <pc:chgData name="Daniel Housam" userId="19a6bcf8-9951-43f2-9168-6dca4eb54aee" providerId="ADAL" clId="{F00F9582-E1E5-4A19-8179-063113D0DA88}" dt="2023-04-01T12:28:33.191" v="1"/>
        <pc:sldMkLst>
          <pc:docMk/>
          <pc:sldMk cId="201176438" sldId="257"/>
        </pc:sldMkLst>
      </pc:sldChg>
      <pc:sldChg chg="modSp mod">
        <pc:chgData name="Daniel Housam" userId="19a6bcf8-9951-43f2-9168-6dca4eb54aee" providerId="ADAL" clId="{F00F9582-E1E5-4A19-8179-063113D0DA88}" dt="2023-04-01T13:51:47.177" v="45" actId="20577"/>
        <pc:sldMkLst>
          <pc:docMk/>
          <pc:sldMk cId="3025988947" sldId="305"/>
        </pc:sldMkLst>
        <pc:spChg chg="mod">
          <ac:chgData name="Daniel Housam" userId="19a6bcf8-9951-43f2-9168-6dca4eb54aee" providerId="ADAL" clId="{F00F9582-E1E5-4A19-8179-063113D0DA88}" dt="2023-04-01T13:51:47.177" v="45" actId="20577"/>
          <ac:spMkLst>
            <pc:docMk/>
            <pc:sldMk cId="3025988947" sldId="305"/>
            <ac:spMk id="3" creationId="{A749D2E1-805D-0665-31F4-51CB3D8D5822}"/>
          </ac:spMkLst>
        </pc:spChg>
      </pc:sldChg>
      <pc:sldChg chg="modSp add mod ord">
        <pc:chgData name="Daniel Housam" userId="19a6bcf8-9951-43f2-9168-6dca4eb54aee" providerId="ADAL" clId="{F00F9582-E1E5-4A19-8179-063113D0DA88}" dt="2023-04-01T13:51:39.815" v="36"/>
        <pc:sldMkLst>
          <pc:docMk/>
          <pc:sldMk cId="3350097099" sldId="308"/>
        </pc:sldMkLst>
        <pc:spChg chg="mod">
          <ac:chgData name="Daniel Housam" userId="19a6bcf8-9951-43f2-9168-6dca4eb54aee" providerId="ADAL" clId="{F00F9582-E1E5-4A19-8179-063113D0DA88}" dt="2023-04-01T13:51:23.123" v="34" actId="1035"/>
          <ac:spMkLst>
            <pc:docMk/>
            <pc:sldMk cId="3350097099" sldId="308"/>
            <ac:spMk id="3" creationId="{A749D2E1-805D-0665-31F4-51CB3D8D5822}"/>
          </ac:spMkLst>
        </pc:spChg>
      </pc:sldChg>
      <pc:sldChg chg="modSp add mod">
        <pc:chgData name="Daniel Housam" userId="19a6bcf8-9951-43f2-9168-6dca4eb54aee" providerId="ADAL" clId="{F00F9582-E1E5-4A19-8179-063113D0DA88}" dt="2023-04-01T14:20:57.591" v="111" actId="1036"/>
        <pc:sldMkLst>
          <pc:docMk/>
          <pc:sldMk cId="2770458158" sldId="309"/>
        </pc:sldMkLst>
        <pc:spChg chg="mod">
          <ac:chgData name="Daniel Housam" userId="19a6bcf8-9951-43f2-9168-6dca4eb54aee" providerId="ADAL" clId="{F00F9582-E1E5-4A19-8179-063113D0DA88}" dt="2023-04-01T14:20:57.591" v="111" actId="1036"/>
          <ac:spMkLst>
            <pc:docMk/>
            <pc:sldMk cId="2770458158" sldId="309"/>
            <ac:spMk id="3" creationId="{A749D2E1-805D-0665-31F4-51CB3D8D5822}"/>
          </ac:spMkLst>
        </pc:spChg>
        <pc:spChg chg="mod">
          <ac:chgData name="Daniel Housam" userId="19a6bcf8-9951-43f2-9168-6dca4eb54aee" providerId="ADAL" clId="{F00F9582-E1E5-4A19-8179-063113D0DA88}" dt="2023-04-01T14:20:04.545" v="47"/>
          <ac:spMkLst>
            <pc:docMk/>
            <pc:sldMk cId="2770458158" sldId="309"/>
            <ac:spMk id="5" creationId="{F727DF14-B64B-CF37-7C67-7F9830A47B70}"/>
          </ac:spMkLst>
        </pc:spChg>
      </pc:sldChg>
    </pc:docChg>
  </pc:docChgLst>
  <pc:docChgLst>
    <pc:chgData name="Tori Williams" userId="S::toriw@nvcmd.org::369f15bc-debe-4c66-bb38-f680bbc62329" providerId="AD" clId="Web-{89A064AA-923C-4783-A4BB-30FF3DCCA489}"/>
    <pc:docChg chg="modSld">
      <pc:chgData name="Tori Williams" userId="S::toriw@nvcmd.org::369f15bc-debe-4c66-bb38-f680bbc62329" providerId="AD" clId="Web-{89A064AA-923C-4783-A4BB-30FF3DCCA489}" dt="2023-05-07T13:54:22.370" v="13" actId="20577"/>
      <pc:docMkLst>
        <pc:docMk/>
      </pc:docMkLst>
      <pc:sldChg chg="modSp">
        <pc:chgData name="Tori Williams" userId="S::toriw@nvcmd.org::369f15bc-debe-4c66-bb38-f680bbc62329" providerId="AD" clId="Web-{89A064AA-923C-4783-A4BB-30FF3DCCA489}" dt="2023-05-07T13:54:22.370" v="13" actId="20577"/>
        <pc:sldMkLst>
          <pc:docMk/>
          <pc:sldMk cId="2806551663" sldId="301"/>
        </pc:sldMkLst>
        <pc:spChg chg="mod">
          <ac:chgData name="Tori Williams" userId="S::toriw@nvcmd.org::369f15bc-debe-4c66-bb38-f680bbc62329" providerId="AD" clId="Web-{89A064AA-923C-4783-A4BB-30FF3DCCA489}" dt="2023-05-07T13:54:22.370" v="13" actId="20577"/>
          <ac:spMkLst>
            <pc:docMk/>
            <pc:sldMk cId="2806551663" sldId="301"/>
            <ac:spMk id="6" creationId="{4BD27D72-BB5B-028D-F365-55DD16C6FCA1}"/>
          </ac:spMkLst>
        </pc:spChg>
      </pc:sldChg>
    </pc:docChg>
  </pc:docChgLst>
  <pc:docChgLst>
    <pc:chgData name="Tori Williams" userId="S::toriw@nvcmd.org::369f15bc-debe-4c66-bb38-f680bbc62329" providerId="AD" clId="Web-{130A3922-10F3-4477-9B86-AE31A4E5E4C4}"/>
    <pc:docChg chg="modSld">
      <pc:chgData name="Tori Williams" userId="S::toriw@nvcmd.org::369f15bc-debe-4c66-bb38-f680bbc62329" providerId="AD" clId="Web-{130A3922-10F3-4477-9B86-AE31A4E5E4C4}" dt="2023-04-08T16:12:03.816" v="1" actId="1076"/>
      <pc:docMkLst>
        <pc:docMk/>
      </pc:docMkLst>
      <pc:sldChg chg="modSp">
        <pc:chgData name="Tori Williams" userId="S::toriw@nvcmd.org::369f15bc-debe-4c66-bb38-f680bbc62329" providerId="AD" clId="Web-{130A3922-10F3-4477-9B86-AE31A4E5E4C4}" dt="2023-04-08T16:12:03.816" v="1" actId="1076"/>
        <pc:sldMkLst>
          <pc:docMk/>
          <pc:sldMk cId="3025988947" sldId="305"/>
        </pc:sldMkLst>
        <pc:spChg chg="mod">
          <ac:chgData name="Tori Williams" userId="S::toriw@nvcmd.org::369f15bc-debe-4c66-bb38-f680bbc62329" providerId="AD" clId="Web-{130A3922-10F3-4477-9B86-AE31A4E5E4C4}" dt="2023-04-08T16:12:03.816" v="1" actId="1076"/>
          <ac:spMkLst>
            <pc:docMk/>
            <pc:sldMk cId="3025988947" sldId="305"/>
            <ac:spMk id="2" creationId="{AC67162D-21C8-893A-742B-39300762ADDB}"/>
          </ac:spMkLst>
        </pc:spChg>
      </pc:sldChg>
    </pc:docChg>
  </pc:docChgLst>
  <pc:docChgLst>
    <pc:chgData name="Daniel Housam" userId="19a6bcf8-9951-43f2-9168-6dca4eb54aee" providerId="ADAL" clId="{67360665-BE9F-4D9F-95D0-46AEF9DE6209}"/>
    <pc:docChg chg="custSel addSld delSld modSld">
      <pc:chgData name="Daniel Housam" userId="19a6bcf8-9951-43f2-9168-6dca4eb54aee" providerId="ADAL" clId="{67360665-BE9F-4D9F-95D0-46AEF9DE6209}" dt="2023-03-29T22:06:22.400" v="451" actId="47"/>
      <pc:docMkLst>
        <pc:docMk/>
      </pc:docMkLst>
      <pc:sldChg chg="modSp mod">
        <pc:chgData name="Daniel Housam" userId="19a6bcf8-9951-43f2-9168-6dca4eb54aee" providerId="ADAL" clId="{67360665-BE9F-4D9F-95D0-46AEF9DE6209}" dt="2023-03-29T21:50:09.052" v="9" actId="1076"/>
        <pc:sldMkLst>
          <pc:docMk/>
          <pc:sldMk cId="201176438" sldId="257"/>
        </pc:sldMkLst>
        <pc:spChg chg="mod">
          <ac:chgData name="Daniel Housam" userId="19a6bcf8-9951-43f2-9168-6dca4eb54aee" providerId="ADAL" clId="{67360665-BE9F-4D9F-95D0-46AEF9DE6209}" dt="2023-03-29T21:50:09.052" v="9" actId="1076"/>
          <ac:spMkLst>
            <pc:docMk/>
            <pc:sldMk cId="201176438" sldId="257"/>
            <ac:spMk id="3" creationId="{23D7ED12-A460-9D1E-C9C7-9D38415FA1E3}"/>
          </ac:spMkLst>
        </pc:spChg>
      </pc:sldChg>
      <pc:sldChg chg="addSp delSp modSp mod">
        <pc:chgData name="Daniel Housam" userId="19a6bcf8-9951-43f2-9168-6dca4eb54aee" providerId="ADAL" clId="{67360665-BE9F-4D9F-95D0-46AEF9DE6209}" dt="2023-03-29T21:54:05.021" v="100" actId="1035"/>
        <pc:sldMkLst>
          <pc:docMk/>
          <pc:sldMk cId="1101074459" sldId="264"/>
        </pc:sldMkLst>
        <pc:spChg chg="add mod">
          <ac:chgData name="Daniel Housam" userId="19a6bcf8-9951-43f2-9168-6dca4eb54aee" providerId="ADAL" clId="{67360665-BE9F-4D9F-95D0-46AEF9DE6209}" dt="2023-03-29T21:52:18.623" v="69" actId="1076"/>
          <ac:spMkLst>
            <pc:docMk/>
            <pc:sldMk cId="1101074459" sldId="264"/>
            <ac:spMk id="2" creationId="{FC82D114-E600-5773-7E91-2FC13F4EEC28}"/>
          </ac:spMkLst>
        </pc:spChg>
        <pc:spChg chg="del">
          <ac:chgData name="Daniel Housam" userId="19a6bcf8-9951-43f2-9168-6dca4eb54aee" providerId="ADAL" clId="{67360665-BE9F-4D9F-95D0-46AEF9DE6209}" dt="2023-03-29T21:50:50.777" v="18" actId="478"/>
          <ac:spMkLst>
            <pc:docMk/>
            <pc:sldMk cId="1101074459" sldId="264"/>
            <ac:spMk id="3" creationId="{546E1A5F-FC13-8EE1-AC26-94AFB6322013}"/>
          </ac:spMkLst>
        </pc:spChg>
        <pc:spChg chg="mod">
          <ac:chgData name="Daniel Housam" userId="19a6bcf8-9951-43f2-9168-6dca4eb54aee" providerId="ADAL" clId="{67360665-BE9F-4D9F-95D0-46AEF9DE6209}" dt="2023-03-29T21:50:19.399" v="17" actId="20577"/>
          <ac:spMkLst>
            <pc:docMk/>
            <pc:sldMk cId="1101074459" sldId="264"/>
            <ac:spMk id="4" creationId="{E3084227-D088-6BDF-0C37-A75369D9C1C7}"/>
          </ac:spMkLst>
        </pc:spChg>
        <pc:spChg chg="add mod">
          <ac:chgData name="Daniel Housam" userId="19a6bcf8-9951-43f2-9168-6dca4eb54aee" providerId="ADAL" clId="{67360665-BE9F-4D9F-95D0-46AEF9DE6209}" dt="2023-03-29T21:52:25.344" v="70" actId="1076"/>
          <ac:spMkLst>
            <pc:docMk/>
            <pc:sldMk cId="1101074459" sldId="264"/>
            <ac:spMk id="5" creationId="{CF177C95-CB71-5FC2-0F60-5ED0432F96E3}"/>
          </ac:spMkLst>
        </pc:spChg>
        <pc:spChg chg="add mod">
          <ac:chgData name="Daniel Housam" userId="19a6bcf8-9951-43f2-9168-6dca4eb54aee" providerId="ADAL" clId="{67360665-BE9F-4D9F-95D0-46AEF9DE6209}" dt="2023-03-29T21:52:28.712" v="71" actId="1076"/>
          <ac:spMkLst>
            <pc:docMk/>
            <pc:sldMk cId="1101074459" sldId="264"/>
            <ac:spMk id="6" creationId="{B8AEBF0D-E765-6BFD-8453-0213F9CBB9C0}"/>
          </ac:spMkLst>
        </pc:spChg>
        <pc:spChg chg="add mod">
          <ac:chgData name="Daniel Housam" userId="19a6bcf8-9951-43f2-9168-6dca4eb54aee" providerId="ADAL" clId="{67360665-BE9F-4D9F-95D0-46AEF9DE6209}" dt="2023-03-29T21:54:05.021" v="100" actId="1035"/>
          <ac:spMkLst>
            <pc:docMk/>
            <pc:sldMk cId="1101074459" sldId="264"/>
            <ac:spMk id="7" creationId="{44B71130-B50D-9761-6B7B-0238411D6429}"/>
          </ac:spMkLst>
        </pc:spChg>
        <pc:spChg chg="add mod">
          <ac:chgData name="Daniel Housam" userId="19a6bcf8-9951-43f2-9168-6dca4eb54aee" providerId="ADAL" clId="{67360665-BE9F-4D9F-95D0-46AEF9DE6209}" dt="2023-03-29T21:53:57.936" v="91" actId="1035"/>
          <ac:spMkLst>
            <pc:docMk/>
            <pc:sldMk cId="1101074459" sldId="264"/>
            <ac:spMk id="8" creationId="{ECA08E53-2D6D-7DF8-A81D-77C68D77A397}"/>
          </ac:spMkLst>
        </pc:spChg>
        <pc:spChg chg="add mod">
          <ac:chgData name="Daniel Housam" userId="19a6bcf8-9951-43f2-9168-6dca4eb54aee" providerId="ADAL" clId="{67360665-BE9F-4D9F-95D0-46AEF9DE6209}" dt="2023-03-29T21:53:51.119" v="83" actId="1076"/>
          <ac:spMkLst>
            <pc:docMk/>
            <pc:sldMk cId="1101074459" sldId="264"/>
            <ac:spMk id="9" creationId="{7AF6DB61-51D3-A0E8-BBD6-E467D7E2C955}"/>
          </ac:spMkLst>
        </pc:spChg>
      </pc:sldChg>
      <pc:sldChg chg="del">
        <pc:chgData name="Daniel Housam" userId="19a6bcf8-9951-43f2-9168-6dca4eb54aee" providerId="ADAL" clId="{67360665-BE9F-4D9F-95D0-46AEF9DE6209}" dt="2023-03-29T22:06:05.376" v="434" actId="47"/>
        <pc:sldMkLst>
          <pc:docMk/>
          <pc:sldMk cId="2606865963" sldId="281"/>
        </pc:sldMkLst>
      </pc:sldChg>
      <pc:sldChg chg="del">
        <pc:chgData name="Daniel Housam" userId="19a6bcf8-9951-43f2-9168-6dca4eb54aee" providerId="ADAL" clId="{67360665-BE9F-4D9F-95D0-46AEF9DE6209}" dt="2023-03-29T22:06:07.512" v="435" actId="47"/>
        <pc:sldMkLst>
          <pc:docMk/>
          <pc:sldMk cId="4019354299" sldId="282"/>
        </pc:sldMkLst>
      </pc:sldChg>
      <pc:sldChg chg="del">
        <pc:chgData name="Daniel Housam" userId="19a6bcf8-9951-43f2-9168-6dca4eb54aee" providerId="ADAL" clId="{67360665-BE9F-4D9F-95D0-46AEF9DE6209}" dt="2023-03-29T22:06:08.973" v="436" actId="47"/>
        <pc:sldMkLst>
          <pc:docMk/>
          <pc:sldMk cId="2900180906" sldId="283"/>
        </pc:sldMkLst>
      </pc:sldChg>
      <pc:sldChg chg="del">
        <pc:chgData name="Daniel Housam" userId="19a6bcf8-9951-43f2-9168-6dca4eb54aee" providerId="ADAL" clId="{67360665-BE9F-4D9F-95D0-46AEF9DE6209}" dt="2023-03-29T22:06:10.256" v="437" actId="47"/>
        <pc:sldMkLst>
          <pc:docMk/>
          <pc:sldMk cId="4105064215" sldId="284"/>
        </pc:sldMkLst>
      </pc:sldChg>
      <pc:sldChg chg="del">
        <pc:chgData name="Daniel Housam" userId="19a6bcf8-9951-43f2-9168-6dca4eb54aee" providerId="ADAL" clId="{67360665-BE9F-4D9F-95D0-46AEF9DE6209}" dt="2023-03-29T22:06:22.400" v="451" actId="47"/>
        <pc:sldMkLst>
          <pc:docMk/>
          <pc:sldMk cId="2353676448" sldId="285"/>
        </pc:sldMkLst>
      </pc:sldChg>
      <pc:sldChg chg="del">
        <pc:chgData name="Daniel Housam" userId="19a6bcf8-9951-43f2-9168-6dca4eb54aee" providerId="ADAL" clId="{67360665-BE9F-4D9F-95D0-46AEF9DE6209}" dt="2023-03-29T22:06:11.216" v="438" actId="47"/>
        <pc:sldMkLst>
          <pc:docMk/>
          <pc:sldMk cId="1627025240" sldId="287"/>
        </pc:sldMkLst>
      </pc:sldChg>
      <pc:sldChg chg="del">
        <pc:chgData name="Daniel Housam" userId="19a6bcf8-9951-43f2-9168-6dca4eb54aee" providerId="ADAL" clId="{67360665-BE9F-4D9F-95D0-46AEF9DE6209}" dt="2023-03-29T22:06:12.133" v="439" actId="47"/>
        <pc:sldMkLst>
          <pc:docMk/>
          <pc:sldMk cId="2608972311" sldId="288"/>
        </pc:sldMkLst>
      </pc:sldChg>
      <pc:sldChg chg="del">
        <pc:chgData name="Daniel Housam" userId="19a6bcf8-9951-43f2-9168-6dca4eb54aee" providerId="ADAL" clId="{67360665-BE9F-4D9F-95D0-46AEF9DE6209}" dt="2023-03-29T22:06:12.789" v="440" actId="47"/>
        <pc:sldMkLst>
          <pc:docMk/>
          <pc:sldMk cId="3650538678" sldId="289"/>
        </pc:sldMkLst>
      </pc:sldChg>
      <pc:sldChg chg="del">
        <pc:chgData name="Daniel Housam" userId="19a6bcf8-9951-43f2-9168-6dca4eb54aee" providerId="ADAL" clId="{67360665-BE9F-4D9F-95D0-46AEF9DE6209}" dt="2023-03-29T22:06:13.659" v="441" actId="47"/>
        <pc:sldMkLst>
          <pc:docMk/>
          <pc:sldMk cId="1389978944" sldId="290"/>
        </pc:sldMkLst>
      </pc:sldChg>
      <pc:sldChg chg="del">
        <pc:chgData name="Daniel Housam" userId="19a6bcf8-9951-43f2-9168-6dca4eb54aee" providerId="ADAL" clId="{67360665-BE9F-4D9F-95D0-46AEF9DE6209}" dt="2023-03-29T22:06:14.261" v="442" actId="47"/>
        <pc:sldMkLst>
          <pc:docMk/>
          <pc:sldMk cId="3068034605" sldId="291"/>
        </pc:sldMkLst>
      </pc:sldChg>
      <pc:sldChg chg="del">
        <pc:chgData name="Daniel Housam" userId="19a6bcf8-9951-43f2-9168-6dca4eb54aee" providerId="ADAL" clId="{67360665-BE9F-4D9F-95D0-46AEF9DE6209}" dt="2023-03-29T22:06:14.937" v="443" actId="47"/>
        <pc:sldMkLst>
          <pc:docMk/>
          <pc:sldMk cId="3422518074" sldId="292"/>
        </pc:sldMkLst>
      </pc:sldChg>
      <pc:sldChg chg="del">
        <pc:chgData name="Daniel Housam" userId="19a6bcf8-9951-43f2-9168-6dca4eb54aee" providerId="ADAL" clId="{67360665-BE9F-4D9F-95D0-46AEF9DE6209}" dt="2023-03-29T22:06:17.048" v="446" actId="47"/>
        <pc:sldMkLst>
          <pc:docMk/>
          <pc:sldMk cId="2112400784" sldId="294"/>
        </pc:sldMkLst>
      </pc:sldChg>
      <pc:sldChg chg="del">
        <pc:chgData name="Daniel Housam" userId="19a6bcf8-9951-43f2-9168-6dca4eb54aee" providerId="ADAL" clId="{67360665-BE9F-4D9F-95D0-46AEF9DE6209}" dt="2023-03-29T22:06:16.319" v="445" actId="47"/>
        <pc:sldMkLst>
          <pc:docMk/>
          <pc:sldMk cId="3722291543" sldId="295"/>
        </pc:sldMkLst>
      </pc:sldChg>
      <pc:sldChg chg="del">
        <pc:chgData name="Daniel Housam" userId="19a6bcf8-9951-43f2-9168-6dca4eb54aee" providerId="ADAL" clId="{67360665-BE9F-4D9F-95D0-46AEF9DE6209}" dt="2023-03-29T22:06:18.754" v="448" actId="47"/>
        <pc:sldMkLst>
          <pc:docMk/>
          <pc:sldMk cId="1611073366" sldId="296"/>
        </pc:sldMkLst>
      </pc:sldChg>
      <pc:sldChg chg="del">
        <pc:chgData name="Daniel Housam" userId="19a6bcf8-9951-43f2-9168-6dca4eb54aee" providerId="ADAL" clId="{67360665-BE9F-4D9F-95D0-46AEF9DE6209}" dt="2023-03-29T22:06:15.639" v="444" actId="47"/>
        <pc:sldMkLst>
          <pc:docMk/>
          <pc:sldMk cId="3426651758" sldId="297"/>
        </pc:sldMkLst>
      </pc:sldChg>
      <pc:sldChg chg="del">
        <pc:chgData name="Daniel Housam" userId="19a6bcf8-9951-43f2-9168-6dca4eb54aee" providerId="ADAL" clId="{67360665-BE9F-4D9F-95D0-46AEF9DE6209}" dt="2023-03-29T22:06:17.777" v="447" actId="47"/>
        <pc:sldMkLst>
          <pc:docMk/>
          <pc:sldMk cId="123878782" sldId="298"/>
        </pc:sldMkLst>
      </pc:sldChg>
      <pc:sldChg chg="del">
        <pc:chgData name="Daniel Housam" userId="19a6bcf8-9951-43f2-9168-6dca4eb54aee" providerId="ADAL" clId="{67360665-BE9F-4D9F-95D0-46AEF9DE6209}" dt="2023-03-29T22:06:19.504" v="449" actId="47"/>
        <pc:sldMkLst>
          <pc:docMk/>
          <pc:sldMk cId="2314674686" sldId="299"/>
        </pc:sldMkLst>
      </pc:sldChg>
      <pc:sldChg chg="del">
        <pc:chgData name="Daniel Housam" userId="19a6bcf8-9951-43f2-9168-6dca4eb54aee" providerId="ADAL" clId="{67360665-BE9F-4D9F-95D0-46AEF9DE6209}" dt="2023-03-29T22:06:20.774" v="450" actId="47"/>
        <pc:sldMkLst>
          <pc:docMk/>
          <pc:sldMk cId="2267289612" sldId="300"/>
        </pc:sldMkLst>
      </pc:sldChg>
      <pc:sldChg chg="addSp delSp modSp add mod">
        <pc:chgData name="Daniel Housam" userId="19a6bcf8-9951-43f2-9168-6dca4eb54aee" providerId="ADAL" clId="{67360665-BE9F-4D9F-95D0-46AEF9DE6209}" dt="2023-03-29T21:58:19.884" v="200" actId="1036"/>
        <pc:sldMkLst>
          <pc:docMk/>
          <pc:sldMk cId="2806551663" sldId="301"/>
        </pc:sldMkLst>
        <pc:spChg chg="mod">
          <ac:chgData name="Daniel Housam" userId="19a6bcf8-9951-43f2-9168-6dca4eb54aee" providerId="ADAL" clId="{67360665-BE9F-4D9F-95D0-46AEF9DE6209}" dt="2023-03-29T21:54:58.566" v="106" actId="1076"/>
          <ac:spMkLst>
            <pc:docMk/>
            <pc:sldMk cId="2806551663" sldId="301"/>
            <ac:spMk id="2" creationId="{FC82D114-E600-5773-7E91-2FC13F4EEC28}"/>
          </ac:spMkLst>
        </pc:spChg>
        <pc:spChg chg="add mod">
          <ac:chgData name="Daniel Housam" userId="19a6bcf8-9951-43f2-9168-6dca4eb54aee" providerId="ADAL" clId="{67360665-BE9F-4D9F-95D0-46AEF9DE6209}" dt="2023-03-29T21:58:19.884" v="200" actId="1036"/>
          <ac:spMkLst>
            <pc:docMk/>
            <pc:sldMk cId="2806551663" sldId="301"/>
            <ac:spMk id="3" creationId="{A749D2E1-805D-0665-31F4-51CB3D8D5822}"/>
          </ac:spMkLst>
        </pc:spChg>
        <pc:spChg chg="del">
          <ac:chgData name="Daniel Housam" userId="19a6bcf8-9951-43f2-9168-6dca4eb54aee" providerId="ADAL" clId="{67360665-BE9F-4D9F-95D0-46AEF9DE6209}" dt="2023-03-29T21:54:39.894" v="104" actId="478"/>
          <ac:spMkLst>
            <pc:docMk/>
            <pc:sldMk cId="2806551663" sldId="301"/>
            <ac:spMk id="5" creationId="{CF177C95-CB71-5FC2-0F60-5ED0432F96E3}"/>
          </ac:spMkLst>
        </pc:spChg>
        <pc:spChg chg="del">
          <ac:chgData name="Daniel Housam" userId="19a6bcf8-9951-43f2-9168-6dca4eb54aee" providerId="ADAL" clId="{67360665-BE9F-4D9F-95D0-46AEF9DE6209}" dt="2023-03-29T21:54:43.536" v="105" actId="478"/>
          <ac:spMkLst>
            <pc:docMk/>
            <pc:sldMk cId="2806551663" sldId="301"/>
            <ac:spMk id="6" creationId="{B8AEBF0D-E765-6BFD-8453-0213F9CBB9C0}"/>
          </ac:spMkLst>
        </pc:spChg>
        <pc:spChg chg="mod">
          <ac:chgData name="Daniel Housam" userId="19a6bcf8-9951-43f2-9168-6dca4eb54aee" providerId="ADAL" clId="{67360665-BE9F-4D9F-95D0-46AEF9DE6209}" dt="2023-03-29T21:54:58.566" v="106" actId="1076"/>
          <ac:spMkLst>
            <pc:docMk/>
            <pc:sldMk cId="2806551663" sldId="301"/>
            <ac:spMk id="7" creationId="{44B71130-B50D-9761-6B7B-0238411D6429}"/>
          </ac:spMkLst>
        </pc:spChg>
        <pc:spChg chg="del">
          <ac:chgData name="Daniel Housam" userId="19a6bcf8-9951-43f2-9168-6dca4eb54aee" providerId="ADAL" clId="{67360665-BE9F-4D9F-95D0-46AEF9DE6209}" dt="2023-03-29T21:54:32.875" v="102" actId="478"/>
          <ac:spMkLst>
            <pc:docMk/>
            <pc:sldMk cId="2806551663" sldId="301"/>
            <ac:spMk id="8" creationId="{ECA08E53-2D6D-7DF8-A81D-77C68D77A397}"/>
          </ac:spMkLst>
        </pc:spChg>
        <pc:spChg chg="del">
          <ac:chgData name="Daniel Housam" userId="19a6bcf8-9951-43f2-9168-6dca4eb54aee" providerId="ADAL" clId="{67360665-BE9F-4D9F-95D0-46AEF9DE6209}" dt="2023-03-29T21:54:36.394" v="103" actId="478"/>
          <ac:spMkLst>
            <pc:docMk/>
            <pc:sldMk cId="2806551663" sldId="301"/>
            <ac:spMk id="9" creationId="{7AF6DB61-51D3-A0E8-BBD6-E467D7E2C955}"/>
          </ac:spMkLst>
        </pc:spChg>
      </pc:sldChg>
      <pc:sldChg chg="modSp add mod">
        <pc:chgData name="Daniel Housam" userId="19a6bcf8-9951-43f2-9168-6dca4eb54aee" providerId="ADAL" clId="{67360665-BE9F-4D9F-95D0-46AEF9DE6209}" dt="2023-03-29T21:58:04.378" v="178" actId="1036"/>
        <pc:sldMkLst>
          <pc:docMk/>
          <pc:sldMk cId="3584996578" sldId="302"/>
        </pc:sldMkLst>
        <pc:spChg chg="mod">
          <ac:chgData name="Daniel Housam" userId="19a6bcf8-9951-43f2-9168-6dca4eb54aee" providerId="ADAL" clId="{67360665-BE9F-4D9F-95D0-46AEF9DE6209}" dt="2023-03-29T21:58:04.378" v="178" actId="1036"/>
          <ac:spMkLst>
            <pc:docMk/>
            <pc:sldMk cId="3584996578" sldId="302"/>
            <ac:spMk id="3" creationId="{A749D2E1-805D-0665-31F4-51CB3D8D5822}"/>
          </ac:spMkLst>
        </pc:spChg>
      </pc:sldChg>
      <pc:sldChg chg="addSp delSp modSp add mod">
        <pc:chgData name="Daniel Housam" userId="19a6bcf8-9951-43f2-9168-6dca4eb54aee" providerId="ADAL" clId="{67360665-BE9F-4D9F-95D0-46AEF9DE6209}" dt="2023-03-29T21:59:58.152" v="297" actId="1035"/>
        <pc:sldMkLst>
          <pc:docMk/>
          <pc:sldMk cId="136225391" sldId="303"/>
        </pc:sldMkLst>
        <pc:spChg chg="del">
          <ac:chgData name="Daniel Housam" userId="19a6bcf8-9951-43f2-9168-6dca4eb54aee" providerId="ADAL" clId="{67360665-BE9F-4D9F-95D0-46AEF9DE6209}" dt="2023-03-29T21:58:44.159" v="203" actId="478"/>
          <ac:spMkLst>
            <pc:docMk/>
            <pc:sldMk cId="136225391" sldId="303"/>
            <ac:spMk id="2" creationId="{FC82D114-E600-5773-7E91-2FC13F4EEC28}"/>
          </ac:spMkLst>
        </pc:spChg>
        <pc:spChg chg="mod">
          <ac:chgData name="Daniel Housam" userId="19a6bcf8-9951-43f2-9168-6dca4eb54aee" providerId="ADAL" clId="{67360665-BE9F-4D9F-95D0-46AEF9DE6209}" dt="2023-03-29T21:59:58.152" v="297" actId="1035"/>
          <ac:spMkLst>
            <pc:docMk/>
            <pc:sldMk cId="136225391" sldId="303"/>
            <ac:spMk id="3" creationId="{A749D2E1-805D-0665-31F4-51CB3D8D5822}"/>
          </ac:spMkLst>
        </pc:spChg>
        <pc:spChg chg="add mod">
          <ac:chgData name="Daniel Housam" userId="19a6bcf8-9951-43f2-9168-6dca4eb54aee" providerId="ADAL" clId="{67360665-BE9F-4D9F-95D0-46AEF9DE6209}" dt="2023-03-29T21:59:00.601" v="205" actId="1076"/>
          <ac:spMkLst>
            <pc:docMk/>
            <pc:sldMk cId="136225391" sldId="303"/>
            <ac:spMk id="5" creationId="{F727DF14-B64B-CF37-7C67-7F9830A47B70}"/>
          </ac:spMkLst>
        </pc:spChg>
        <pc:spChg chg="add mod">
          <ac:chgData name="Daniel Housam" userId="19a6bcf8-9951-43f2-9168-6dca4eb54aee" providerId="ADAL" clId="{67360665-BE9F-4D9F-95D0-46AEF9DE6209}" dt="2023-03-29T21:59:00.601" v="205" actId="1076"/>
          <ac:spMkLst>
            <pc:docMk/>
            <pc:sldMk cId="136225391" sldId="303"/>
            <ac:spMk id="6" creationId="{C8137F02-2C95-3855-9FA0-13BEE845CCCF}"/>
          </ac:spMkLst>
        </pc:spChg>
        <pc:spChg chg="del">
          <ac:chgData name="Daniel Housam" userId="19a6bcf8-9951-43f2-9168-6dca4eb54aee" providerId="ADAL" clId="{67360665-BE9F-4D9F-95D0-46AEF9DE6209}" dt="2023-03-29T21:58:45.506" v="204" actId="478"/>
          <ac:spMkLst>
            <pc:docMk/>
            <pc:sldMk cId="136225391" sldId="303"/>
            <ac:spMk id="7" creationId="{44B71130-B50D-9761-6B7B-0238411D6429}"/>
          </ac:spMkLst>
        </pc:spChg>
      </pc:sldChg>
      <pc:sldChg chg="addSp delSp modSp add mod">
        <pc:chgData name="Daniel Housam" userId="19a6bcf8-9951-43f2-9168-6dca4eb54aee" providerId="ADAL" clId="{67360665-BE9F-4D9F-95D0-46AEF9DE6209}" dt="2023-03-29T22:02:59.443" v="316" actId="1036"/>
        <pc:sldMkLst>
          <pc:docMk/>
          <pc:sldMk cId="281288883" sldId="304"/>
        </pc:sldMkLst>
        <pc:spChg chg="add mod">
          <ac:chgData name="Daniel Housam" userId="19a6bcf8-9951-43f2-9168-6dca4eb54aee" providerId="ADAL" clId="{67360665-BE9F-4D9F-95D0-46AEF9DE6209}" dt="2023-03-29T22:02:21.243" v="308"/>
          <ac:spMkLst>
            <pc:docMk/>
            <pc:sldMk cId="281288883" sldId="304"/>
            <ac:spMk id="2" creationId="{AC67162D-21C8-893A-742B-39300762ADDB}"/>
          </ac:spMkLst>
        </pc:spChg>
        <pc:spChg chg="mod">
          <ac:chgData name="Daniel Housam" userId="19a6bcf8-9951-43f2-9168-6dca4eb54aee" providerId="ADAL" clId="{67360665-BE9F-4D9F-95D0-46AEF9DE6209}" dt="2023-03-29T22:02:59.443" v="316" actId="1036"/>
          <ac:spMkLst>
            <pc:docMk/>
            <pc:sldMk cId="281288883" sldId="304"/>
            <ac:spMk id="3" creationId="{A749D2E1-805D-0665-31F4-51CB3D8D5822}"/>
          </ac:spMkLst>
        </pc:spChg>
        <pc:spChg chg="del">
          <ac:chgData name="Daniel Housam" userId="19a6bcf8-9951-43f2-9168-6dca4eb54aee" providerId="ADAL" clId="{67360665-BE9F-4D9F-95D0-46AEF9DE6209}" dt="2023-03-29T22:00:28.992" v="300" actId="478"/>
          <ac:spMkLst>
            <pc:docMk/>
            <pc:sldMk cId="281288883" sldId="304"/>
            <ac:spMk id="5" creationId="{F727DF14-B64B-CF37-7C67-7F9830A47B70}"/>
          </ac:spMkLst>
        </pc:spChg>
        <pc:spChg chg="del">
          <ac:chgData name="Daniel Housam" userId="19a6bcf8-9951-43f2-9168-6dca4eb54aee" providerId="ADAL" clId="{67360665-BE9F-4D9F-95D0-46AEF9DE6209}" dt="2023-03-29T22:00:31.738" v="301" actId="478"/>
          <ac:spMkLst>
            <pc:docMk/>
            <pc:sldMk cId="281288883" sldId="304"/>
            <ac:spMk id="6" creationId="{C8137F02-2C95-3855-9FA0-13BEE845CCCF}"/>
          </ac:spMkLst>
        </pc:spChg>
        <pc:spChg chg="add del mod">
          <ac:chgData name="Daniel Housam" userId="19a6bcf8-9951-43f2-9168-6dca4eb54aee" providerId="ADAL" clId="{67360665-BE9F-4D9F-95D0-46AEF9DE6209}" dt="2023-03-29T22:02:25.196" v="309" actId="478"/>
          <ac:spMkLst>
            <pc:docMk/>
            <pc:sldMk cId="281288883" sldId="304"/>
            <ac:spMk id="7" creationId="{39F7E412-1C3B-B69E-766B-7763B2A574AC}"/>
          </ac:spMkLst>
        </pc:spChg>
      </pc:sldChg>
      <pc:sldChg chg="modSp add mod">
        <pc:chgData name="Daniel Housam" userId="19a6bcf8-9951-43f2-9168-6dca4eb54aee" providerId="ADAL" clId="{67360665-BE9F-4D9F-95D0-46AEF9DE6209}" dt="2023-03-29T22:03:36.503" v="342" actId="1036"/>
        <pc:sldMkLst>
          <pc:docMk/>
          <pc:sldMk cId="3025988947" sldId="305"/>
        </pc:sldMkLst>
        <pc:spChg chg="mod">
          <ac:chgData name="Daniel Housam" userId="19a6bcf8-9951-43f2-9168-6dca4eb54aee" providerId="ADAL" clId="{67360665-BE9F-4D9F-95D0-46AEF9DE6209}" dt="2023-03-29T22:03:20.971" v="318"/>
          <ac:spMkLst>
            <pc:docMk/>
            <pc:sldMk cId="3025988947" sldId="305"/>
            <ac:spMk id="2" creationId="{AC67162D-21C8-893A-742B-39300762ADDB}"/>
          </ac:spMkLst>
        </pc:spChg>
        <pc:spChg chg="mod">
          <ac:chgData name="Daniel Housam" userId="19a6bcf8-9951-43f2-9168-6dca4eb54aee" providerId="ADAL" clId="{67360665-BE9F-4D9F-95D0-46AEF9DE6209}" dt="2023-03-29T22:03:36.503" v="342" actId="1036"/>
          <ac:spMkLst>
            <pc:docMk/>
            <pc:sldMk cId="3025988947" sldId="305"/>
            <ac:spMk id="3" creationId="{A749D2E1-805D-0665-31F4-51CB3D8D5822}"/>
          </ac:spMkLst>
        </pc:spChg>
      </pc:sldChg>
      <pc:sldChg chg="addSp delSp modSp add mod">
        <pc:chgData name="Daniel Housam" userId="19a6bcf8-9951-43f2-9168-6dca4eb54aee" providerId="ADAL" clId="{67360665-BE9F-4D9F-95D0-46AEF9DE6209}" dt="2023-03-29T22:05:38.042" v="401" actId="1035"/>
        <pc:sldMkLst>
          <pc:docMk/>
          <pc:sldMk cId="2373136041" sldId="306"/>
        </pc:sldMkLst>
        <pc:spChg chg="del">
          <ac:chgData name="Daniel Housam" userId="19a6bcf8-9951-43f2-9168-6dca4eb54aee" providerId="ADAL" clId="{67360665-BE9F-4D9F-95D0-46AEF9DE6209}" dt="2023-03-29T22:04:06.834" v="344" actId="478"/>
          <ac:spMkLst>
            <pc:docMk/>
            <pc:sldMk cId="2373136041" sldId="306"/>
            <ac:spMk id="2" creationId="{AC67162D-21C8-893A-742B-39300762ADDB}"/>
          </ac:spMkLst>
        </pc:spChg>
        <pc:spChg chg="mod">
          <ac:chgData name="Daniel Housam" userId="19a6bcf8-9951-43f2-9168-6dca4eb54aee" providerId="ADAL" clId="{67360665-BE9F-4D9F-95D0-46AEF9DE6209}" dt="2023-03-29T22:05:38.042" v="401" actId="1035"/>
          <ac:spMkLst>
            <pc:docMk/>
            <pc:sldMk cId="2373136041" sldId="306"/>
            <ac:spMk id="3" creationId="{A749D2E1-805D-0665-31F4-51CB3D8D5822}"/>
          </ac:spMkLst>
        </pc:spChg>
        <pc:spChg chg="add mod">
          <ac:chgData name="Daniel Housam" userId="19a6bcf8-9951-43f2-9168-6dca4eb54aee" providerId="ADAL" clId="{67360665-BE9F-4D9F-95D0-46AEF9DE6209}" dt="2023-03-29T22:05:01.181" v="355" actId="12788"/>
          <ac:spMkLst>
            <pc:docMk/>
            <pc:sldMk cId="2373136041" sldId="306"/>
            <ac:spMk id="5" creationId="{2DD0CA77-D67E-8B63-6771-C49F0DC3D888}"/>
          </ac:spMkLst>
        </pc:spChg>
        <pc:spChg chg="add mod">
          <ac:chgData name="Daniel Housam" userId="19a6bcf8-9951-43f2-9168-6dca4eb54aee" providerId="ADAL" clId="{67360665-BE9F-4D9F-95D0-46AEF9DE6209}" dt="2023-03-29T22:05:01.181" v="355" actId="12788"/>
          <ac:spMkLst>
            <pc:docMk/>
            <pc:sldMk cId="2373136041" sldId="306"/>
            <ac:spMk id="6" creationId="{C4535C61-839A-07CD-89B7-67C0727BDF7C}"/>
          </ac:spMkLst>
        </pc:spChg>
      </pc:sldChg>
      <pc:sldChg chg="modSp add mod">
        <pc:chgData name="Daniel Housam" userId="19a6bcf8-9951-43f2-9168-6dca4eb54aee" providerId="ADAL" clId="{67360665-BE9F-4D9F-95D0-46AEF9DE6209}" dt="2023-03-29T22:06:00.638" v="433" actId="1036"/>
        <pc:sldMkLst>
          <pc:docMk/>
          <pc:sldMk cId="2136646838" sldId="307"/>
        </pc:sldMkLst>
        <pc:spChg chg="mod">
          <ac:chgData name="Daniel Housam" userId="19a6bcf8-9951-43f2-9168-6dca4eb54aee" providerId="ADAL" clId="{67360665-BE9F-4D9F-95D0-46AEF9DE6209}" dt="2023-03-29T22:06:00.638" v="433" actId="1036"/>
          <ac:spMkLst>
            <pc:docMk/>
            <pc:sldMk cId="2136646838" sldId="307"/>
            <ac:spMk id="3" creationId="{A749D2E1-805D-0665-31F4-51CB3D8D5822}"/>
          </ac:spMkLst>
        </pc:spChg>
      </pc:sldChg>
    </pc:docChg>
  </pc:docChgLst>
  <pc:docChgLst>
    <pc:chgData name="Daniel Housam" userId="19a6bcf8-9951-43f2-9168-6dca4eb54aee" providerId="ADAL" clId="{35A75642-1FF9-4E55-8802-54018D5F0B3B}"/>
    <pc:docChg chg="undo custSel addSld delSld modSld sldOrd">
      <pc:chgData name="Daniel Housam" userId="19a6bcf8-9951-43f2-9168-6dca4eb54aee" providerId="ADAL" clId="{35A75642-1FF9-4E55-8802-54018D5F0B3B}" dt="2023-03-16T16:19:16.705" v="1542" actId="1036"/>
      <pc:docMkLst>
        <pc:docMk/>
      </pc:docMkLst>
      <pc:sldChg chg="addSp delSp modSp mod">
        <pc:chgData name="Daniel Housam" userId="19a6bcf8-9951-43f2-9168-6dca4eb54aee" providerId="ADAL" clId="{35A75642-1FF9-4E55-8802-54018D5F0B3B}" dt="2023-03-15T18:04:07.261" v="80" actId="1036"/>
        <pc:sldMkLst>
          <pc:docMk/>
          <pc:sldMk cId="201176438" sldId="257"/>
        </pc:sldMkLst>
        <pc:spChg chg="del">
          <ac:chgData name="Daniel Housam" userId="19a6bcf8-9951-43f2-9168-6dca4eb54aee" providerId="ADAL" clId="{35A75642-1FF9-4E55-8802-54018D5F0B3B}" dt="2023-03-15T18:01:58.258" v="0" actId="478"/>
          <ac:spMkLst>
            <pc:docMk/>
            <pc:sldMk cId="201176438" sldId="257"/>
            <ac:spMk id="2" creationId="{E1C103F9-981F-EE7F-EFA0-40AF22BE60E5}"/>
          </ac:spMkLst>
        </pc:spChg>
        <pc:spChg chg="add mod">
          <ac:chgData name="Daniel Housam" userId="19a6bcf8-9951-43f2-9168-6dca4eb54aee" providerId="ADAL" clId="{35A75642-1FF9-4E55-8802-54018D5F0B3B}" dt="2023-03-15T18:04:07.261" v="80" actId="1036"/>
          <ac:spMkLst>
            <pc:docMk/>
            <pc:sldMk cId="201176438" sldId="257"/>
            <ac:spMk id="3" creationId="{23D7ED12-A460-9D1E-C9C7-9D38415FA1E3}"/>
          </ac:spMkLst>
        </pc:spChg>
      </pc:sldChg>
      <pc:sldChg chg="del">
        <pc:chgData name="Daniel Housam" userId="19a6bcf8-9951-43f2-9168-6dca4eb54aee" providerId="ADAL" clId="{35A75642-1FF9-4E55-8802-54018D5F0B3B}" dt="2023-03-16T00:47:42.313" v="309" actId="47"/>
        <pc:sldMkLst>
          <pc:docMk/>
          <pc:sldMk cId="347378821" sldId="258"/>
        </pc:sldMkLst>
      </pc:sldChg>
      <pc:sldChg chg="del">
        <pc:chgData name="Daniel Housam" userId="19a6bcf8-9951-43f2-9168-6dca4eb54aee" providerId="ADAL" clId="{35A75642-1FF9-4E55-8802-54018D5F0B3B}" dt="2023-03-16T00:48:04.284" v="330" actId="47"/>
        <pc:sldMkLst>
          <pc:docMk/>
          <pc:sldMk cId="3457996068" sldId="259"/>
        </pc:sldMkLst>
      </pc:sldChg>
      <pc:sldChg chg="del">
        <pc:chgData name="Daniel Housam" userId="19a6bcf8-9951-43f2-9168-6dca4eb54aee" providerId="ADAL" clId="{35A75642-1FF9-4E55-8802-54018D5F0B3B}" dt="2023-03-16T00:47:58.487" v="326" actId="47"/>
        <pc:sldMkLst>
          <pc:docMk/>
          <pc:sldMk cId="2631031150" sldId="260"/>
        </pc:sldMkLst>
      </pc:sldChg>
      <pc:sldChg chg="del">
        <pc:chgData name="Daniel Housam" userId="19a6bcf8-9951-43f2-9168-6dca4eb54aee" providerId="ADAL" clId="{35A75642-1FF9-4E55-8802-54018D5F0B3B}" dt="2023-03-16T00:47:59.544" v="327" actId="47"/>
        <pc:sldMkLst>
          <pc:docMk/>
          <pc:sldMk cId="644638156" sldId="261"/>
        </pc:sldMkLst>
      </pc:sldChg>
      <pc:sldChg chg="del">
        <pc:chgData name="Daniel Housam" userId="19a6bcf8-9951-43f2-9168-6dca4eb54aee" providerId="ADAL" clId="{35A75642-1FF9-4E55-8802-54018D5F0B3B}" dt="2023-03-16T00:48:00.350" v="328" actId="47"/>
        <pc:sldMkLst>
          <pc:docMk/>
          <pc:sldMk cId="2193798971" sldId="262"/>
        </pc:sldMkLst>
      </pc:sldChg>
      <pc:sldChg chg="del">
        <pc:chgData name="Daniel Housam" userId="19a6bcf8-9951-43f2-9168-6dca4eb54aee" providerId="ADAL" clId="{35A75642-1FF9-4E55-8802-54018D5F0B3B}" dt="2023-03-16T00:48:01.047" v="329" actId="47"/>
        <pc:sldMkLst>
          <pc:docMk/>
          <pc:sldMk cId="115270442" sldId="263"/>
        </pc:sldMkLst>
      </pc:sldChg>
      <pc:sldChg chg="modSp mod">
        <pc:chgData name="Daniel Housam" userId="19a6bcf8-9951-43f2-9168-6dca4eb54aee" providerId="ADAL" clId="{35A75642-1FF9-4E55-8802-54018D5F0B3B}" dt="2023-03-15T23:49:12.213" v="166" actId="20577"/>
        <pc:sldMkLst>
          <pc:docMk/>
          <pc:sldMk cId="1101074459" sldId="264"/>
        </pc:sldMkLst>
        <pc:spChg chg="mod">
          <ac:chgData name="Daniel Housam" userId="19a6bcf8-9951-43f2-9168-6dca4eb54aee" providerId="ADAL" clId="{35A75642-1FF9-4E55-8802-54018D5F0B3B}" dt="2023-03-15T23:49:12.213" v="166" actId="20577"/>
          <ac:spMkLst>
            <pc:docMk/>
            <pc:sldMk cId="1101074459" sldId="264"/>
            <ac:spMk id="3" creationId="{546E1A5F-FC13-8EE1-AC26-94AFB6322013}"/>
          </ac:spMkLst>
        </pc:spChg>
        <pc:spChg chg="mod">
          <ac:chgData name="Daniel Housam" userId="19a6bcf8-9951-43f2-9168-6dca4eb54aee" providerId="ADAL" clId="{35A75642-1FF9-4E55-8802-54018D5F0B3B}" dt="2023-03-15T23:46:57.933" v="135" actId="20577"/>
          <ac:spMkLst>
            <pc:docMk/>
            <pc:sldMk cId="1101074459" sldId="264"/>
            <ac:spMk id="4" creationId="{E3084227-D088-6BDF-0C37-A75369D9C1C7}"/>
          </ac:spMkLst>
        </pc:spChg>
      </pc:sldChg>
      <pc:sldChg chg="del">
        <pc:chgData name="Daniel Housam" userId="19a6bcf8-9951-43f2-9168-6dca4eb54aee" providerId="ADAL" clId="{35A75642-1FF9-4E55-8802-54018D5F0B3B}" dt="2023-03-16T00:47:43.191" v="310" actId="47"/>
        <pc:sldMkLst>
          <pc:docMk/>
          <pc:sldMk cId="1198116077" sldId="265"/>
        </pc:sldMkLst>
      </pc:sldChg>
      <pc:sldChg chg="del">
        <pc:chgData name="Daniel Housam" userId="19a6bcf8-9951-43f2-9168-6dca4eb54aee" providerId="ADAL" clId="{35A75642-1FF9-4E55-8802-54018D5F0B3B}" dt="2023-03-16T00:47:44.947" v="312" actId="47"/>
        <pc:sldMkLst>
          <pc:docMk/>
          <pc:sldMk cId="4222611700" sldId="266"/>
        </pc:sldMkLst>
      </pc:sldChg>
      <pc:sldChg chg="del">
        <pc:chgData name="Daniel Housam" userId="19a6bcf8-9951-43f2-9168-6dca4eb54aee" providerId="ADAL" clId="{35A75642-1FF9-4E55-8802-54018D5F0B3B}" dt="2023-03-16T00:47:45.900" v="313" actId="47"/>
        <pc:sldMkLst>
          <pc:docMk/>
          <pc:sldMk cId="1361994375" sldId="267"/>
        </pc:sldMkLst>
      </pc:sldChg>
      <pc:sldChg chg="del">
        <pc:chgData name="Daniel Housam" userId="19a6bcf8-9951-43f2-9168-6dca4eb54aee" providerId="ADAL" clId="{35A75642-1FF9-4E55-8802-54018D5F0B3B}" dt="2023-03-16T00:47:46.658" v="314" actId="47"/>
        <pc:sldMkLst>
          <pc:docMk/>
          <pc:sldMk cId="1068767125" sldId="268"/>
        </pc:sldMkLst>
      </pc:sldChg>
      <pc:sldChg chg="del">
        <pc:chgData name="Daniel Housam" userId="19a6bcf8-9951-43f2-9168-6dca4eb54aee" providerId="ADAL" clId="{35A75642-1FF9-4E55-8802-54018D5F0B3B}" dt="2023-03-16T00:47:44.267" v="311" actId="47"/>
        <pc:sldMkLst>
          <pc:docMk/>
          <pc:sldMk cId="1779196299" sldId="269"/>
        </pc:sldMkLst>
      </pc:sldChg>
      <pc:sldChg chg="del">
        <pc:chgData name="Daniel Housam" userId="19a6bcf8-9951-43f2-9168-6dca4eb54aee" providerId="ADAL" clId="{35A75642-1FF9-4E55-8802-54018D5F0B3B}" dt="2023-03-16T00:47:47.332" v="315" actId="47"/>
        <pc:sldMkLst>
          <pc:docMk/>
          <pc:sldMk cId="3816500977" sldId="270"/>
        </pc:sldMkLst>
      </pc:sldChg>
      <pc:sldChg chg="del">
        <pc:chgData name="Daniel Housam" userId="19a6bcf8-9951-43f2-9168-6dca4eb54aee" providerId="ADAL" clId="{35A75642-1FF9-4E55-8802-54018D5F0B3B}" dt="2023-03-16T00:47:51.904" v="319" actId="47"/>
        <pc:sldMkLst>
          <pc:docMk/>
          <pc:sldMk cId="3875778141" sldId="271"/>
        </pc:sldMkLst>
      </pc:sldChg>
      <pc:sldChg chg="del">
        <pc:chgData name="Daniel Housam" userId="19a6bcf8-9951-43f2-9168-6dca4eb54aee" providerId="ADAL" clId="{35A75642-1FF9-4E55-8802-54018D5F0B3B}" dt="2023-03-16T00:47:48.340" v="316" actId="47"/>
        <pc:sldMkLst>
          <pc:docMk/>
          <pc:sldMk cId="3418001731" sldId="272"/>
        </pc:sldMkLst>
      </pc:sldChg>
      <pc:sldChg chg="del">
        <pc:chgData name="Daniel Housam" userId="19a6bcf8-9951-43f2-9168-6dca4eb54aee" providerId="ADAL" clId="{35A75642-1FF9-4E55-8802-54018D5F0B3B}" dt="2023-03-16T00:47:49.403" v="317" actId="47"/>
        <pc:sldMkLst>
          <pc:docMk/>
          <pc:sldMk cId="74921634" sldId="273"/>
        </pc:sldMkLst>
      </pc:sldChg>
      <pc:sldChg chg="del">
        <pc:chgData name="Daniel Housam" userId="19a6bcf8-9951-43f2-9168-6dca4eb54aee" providerId="ADAL" clId="{35A75642-1FF9-4E55-8802-54018D5F0B3B}" dt="2023-03-16T00:47:50.781" v="318" actId="47"/>
        <pc:sldMkLst>
          <pc:docMk/>
          <pc:sldMk cId="227101711" sldId="274"/>
        </pc:sldMkLst>
      </pc:sldChg>
      <pc:sldChg chg="del">
        <pc:chgData name="Daniel Housam" userId="19a6bcf8-9951-43f2-9168-6dca4eb54aee" providerId="ADAL" clId="{35A75642-1FF9-4E55-8802-54018D5F0B3B}" dt="2023-03-16T00:47:57.874" v="325" actId="47"/>
        <pc:sldMkLst>
          <pc:docMk/>
          <pc:sldMk cId="498543334" sldId="275"/>
        </pc:sldMkLst>
      </pc:sldChg>
      <pc:sldChg chg="del">
        <pc:chgData name="Daniel Housam" userId="19a6bcf8-9951-43f2-9168-6dca4eb54aee" providerId="ADAL" clId="{35A75642-1FF9-4E55-8802-54018D5F0B3B}" dt="2023-03-16T00:47:52.471" v="320" actId="47"/>
        <pc:sldMkLst>
          <pc:docMk/>
          <pc:sldMk cId="2410870489" sldId="276"/>
        </pc:sldMkLst>
      </pc:sldChg>
      <pc:sldChg chg="del">
        <pc:chgData name="Daniel Housam" userId="19a6bcf8-9951-43f2-9168-6dca4eb54aee" providerId="ADAL" clId="{35A75642-1FF9-4E55-8802-54018D5F0B3B}" dt="2023-03-16T00:47:53.529" v="321" actId="47"/>
        <pc:sldMkLst>
          <pc:docMk/>
          <pc:sldMk cId="4002553075" sldId="277"/>
        </pc:sldMkLst>
      </pc:sldChg>
      <pc:sldChg chg="del">
        <pc:chgData name="Daniel Housam" userId="19a6bcf8-9951-43f2-9168-6dca4eb54aee" providerId="ADAL" clId="{35A75642-1FF9-4E55-8802-54018D5F0B3B}" dt="2023-03-16T00:47:54.199" v="322" actId="47"/>
        <pc:sldMkLst>
          <pc:docMk/>
          <pc:sldMk cId="2110410476" sldId="278"/>
        </pc:sldMkLst>
      </pc:sldChg>
      <pc:sldChg chg="del">
        <pc:chgData name="Daniel Housam" userId="19a6bcf8-9951-43f2-9168-6dca4eb54aee" providerId="ADAL" clId="{35A75642-1FF9-4E55-8802-54018D5F0B3B}" dt="2023-03-16T00:47:54.866" v="323" actId="47"/>
        <pc:sldMkLst>
          <pc:docMk/>
          <pc:sldMk cId="3777149029" sldId="279"/>
        </pc:sldMkLst>
      </pc:sldChg>
      <pc:sldChg chg="del">
        <pc:chgData name="Daniel Housam" userId="19a6bcf8-9951-43f2-9168-6dca4eb54aee" providerId="ADAL" clId="{35A75642-1FF9-4E55-8802-54018D5F0B3B}" dt="2023-03-16T00:47:57.353" v="324" actId="47"/>
        <pc:sldMkLst>
          <pc:docMk/>
          <pc:sldMk cId="39522704" sldId="280"/>
        </pc:sldMkLst>
      </pc:sldChg>
      <pc:sldChg chg="modSp add mod">
        <pc:chgData name="Daniel Housam" userId="19a6bcf8-9951-43f2-9168-6dca4eb54aee" providerId="ADAL" clId="{35A75642-1FF9-4E55-8802-54018D5F0B3B}" dt="2023-03-15T23:51:17.675" v="224" actId="1035"/>
        <pc:sldMkLst>
          <pc:docMk/>
          <pc:sldMk cId="2606865963" sldId="281"/>
        </pc:sldMkLst>
        <pc:spChg chg="mod">
          <ac:chgData name="Daniel Housam" userId="19a6bcf8-9951-43f2-9168-6dca4eb54aee" providerId="ADAL" clId="{35A75642-1FF9-4E55-8802-54018D5F0B3B}" dt="2023-03-15T23:51:17.675" v="224" actId="1035"/>
          <ac:spMkLst>
            <pc:docMk/>
            <pc:sldMk cId="2606865963" sldId="281"/>
            <ac:spMk id="3" creationId="{546E1A5F-FC13-8EE1-AC26-94AFB6322013}"/>
          </ac:spMkLst>
        </pc:spChg>
      </pc:sldChg>
      <pc:sldChg chg="modSp add mod">
        <pc:chgData name="Daniel Housam" userId="19a6bcf8-9951-43f2-9168-6dca4eb54aee" providerId="ADAL" clId="{35A75642-1FF9-4E55-8802-54018D5F0B3B}" dt="2023-03-15T23:51:56.385" v="227" actId="20577"/>
        <pc:sldMkLst>
          <pc:docMk/>
          <pc:sldMk cId="4019354299" sldId="282"/>
        </pc:sldMkLst>
        <pc:spChg chg="mod">
          <ac:chgData name="Daniel Housam" userId="19a6bcf8-9951-43f2-9168-6dca4eb54aee" providerId="ADAL" clId="{35A75642-1FF9-4E55-8802-54018D5F0B3B}" dt="2023-03-15T23:51:56.385" v="227" actId="20577"/>
          <ac:spMkLst>
            <pc:docMk/>
            <pc:sldMk cId="4019354299" sldId="282"/>
            <ac:spMk id="3" creationId="{546E1A5F-FC13-8EE1-AC26-94AFB6322013}"/>
          </ac:spMkLst>
        </pc:spChg>
      </pc:sldChg>
      <pc:sldChg chg="modSp add mod">
        <pc:chgData name="Daniel Housam" userId="19a6bcf8-9951-43f2-9168-6dca4eb54aee" providerId="ADAL" clId="{35A75642-1FF9-4E55-8802-54018D5F0B3B}" dt="2023-03-15T23:53:07.529" v="260" actId="1036"/>
        <pc:sldMkLst>
          <pc:docMk/>
          <pc:sldMk cId="2900180906" sldId="283"/>
        </pc:sldMkLst>
        <pc:spChg chg="mod">
          <ac:chgData name="Daniel Housam" userId="19a6bcf8-9951-43f2-9168-6dca4eb54aee" providerId="ADAL" clId="{35A75642-1FF9-4E55-8802-54018D5F0B3B}" dt="2023-03-15T23:53:07.529" v="260" actId="1036"/>
          <ac:spMkLst>
            <pc:docMk/>
            <pc:sldMk cId="2900180906" sldId="283"/>
            <ac:spMk id="3" creationId="{546E1A5F-FC13-8EE1-AC26-94AFB6322013}"/>
          </ac:spMkLst>
        </pc:spChg>
      </pc:sldChg>
      <pc:sldChg chg="modSp add mod">
        <pc:chgData name="Daniel Housam" userId="19a6bcf8-9951-43f2-9168-6dca4eb54aee" providerId="ADAL" clId="{35A75642-1FF9-4E55-8802-54018D5F0B3B}" dt="2023-03-15T23:53:47.076" v="307" actId="1036"/>
        <pc:sldMkLst>
          <pc:docMk/>
          <pc:sldMk cId="4105064215" sldId="284"/>
        </pc:sldMkLst>
        <pc:spChg chg="mod">
          <ac:chgData name="Daniel Housam" userId="19a6bcf8-9951-43f2-9168-6dca4eb54aee" providerId="ADAL" clId="{35A75642-1FF9-4E55-8802-54018D5F0B3B}" dt="2023-03-15T23:53:47.076" v="307" actId="1036"/>
          <ac:spMkLst>
            <pc:docMk/>
            <pc:sldMk cId="4105064215" sldId="284"/>
            <ac:spMk id="3" creationId="{546E1A5F-FC13-8EE1-AC26-94AFB6322013}"/>
          </ac:spMkLst>
        </pc:spChg>
      </pc:sldChg>
      <pc:sldChg chg="addSp modSp add mod">
        <pc:chgData name="Daniel Housam" userId="19a6bcf8-9951-43f2-9168-6dca4eb54aee" providerId="ADAL" clId="{35A75642-1FF9-4E55-8802-54018D5F0B3B}" dt="2023-03-16T00:51:20.981" v="564" actId="1035"/>
        <pc:sldMkLst>
          <pc:docMk/>
          <pc:sldMk cId="2353676448" sldId="285"/>
        </pc:sldMkLst>
        <pc:spChg chg="add mod">
          <ac:chgData name="Daniel Housam" userId="19a6bcf8-9951-43f2-9168-6dca4eb54aee" providerId="ADAL" clId="{35A75642-1FF9-4E55-8802-54018D5F0B3B}" dt="2023-03-16T00:51:14.328" v="546" actId="1035"/>
          <ac:spMkLst>
            <pc:docMk/>
            <pc:sldMk cId="2353676448" sldId="285"/>
            <ac:spMk id="2" creationId="{F09F53B3-BA37-C37E-7254-CA2C7982C626}"/>
          </ac:spMkLst>
        </pc:spChg>
        <pc:spChg chg="mod">
          <ac:chgData name="Daniel Housam" userId="19a6bcf8-9951-43f2-9168-6dca4eb54aee" providerId="ADAL" clId="{35A75642-1FF9-4E55-8802-54018D5F0B3B}" dt="2023-03-16T00:51:20.981" v="564" actId="1035"/>
          <ac:spMkLst>
            <pc:docMk/>
            <pc:sldMk cId="2353676448" sldId="285"/>
            <ac:spMk id="3" creationId="{546E1A5F-FC13-8EE1-AC26-94AFB6322013}"/>
          </ac:spMkLst>
        </pc:spChg>
      </pc:sldChg>
      <pc:sldChg chg="add ord">
        <pc:chgData name="Daniel Housam" userId="19a6bcf8-9951-43f2-9168-6dca4eb54aee" providerId="ADAL" clId="{35A75642-1FF9-4E55-8802-54018D5F0B3B}" dt="2023-03-16T00:48:15.700" v="333"/>
        <pc:sldMkLst>
          <pc:docMk/>
          <pc:sldMk cId="2625818292" sldId="286"/>
        </pc:sldMkLst>
      </pc:sldChg>
      <pc:sldChg chg="addSp modSp add mod">
        <pc:chgData name="Daniel Housam" userId="19a6bcf8-9951-43f2-9168-6dca4eb54aee" providerId="ADAL" clId="{35A75642-1FF9-4E55-8802-54018D5F0B3B}" dt="2023-03-16T16:00:52.976" v="1329" actId="207"/>
        <pc:sldMkLst>
          <pc:docMk/>
          <pc:sldMk cId="1627025240" sldId="287"/>
        </pc:sldMkLst>
        <pc:spChg chg="add mod">
          <ac:chgData name="Daniel Housam" userId="19a6bcf8-9951-43f2-9168-6dca4eb54aee" providerId="ADAL" clId="{35A75642-1FF9-4E55-8802-54018D5F0B3B}" dt="2023-03-16T01:07:13.732" v="952" actId="1036"/>
          <ac:spMkLst>
            <pc:docMk/>
            <pc:sldMk cId="1627025240" sldId="287"/>
            <ac:spMk id="2" creationId="{9E502A7C-054D-C9B0-E07A-0F7C0AA2D423}"/>
          </ac:spMkLst>
        </pc:spChg>
        <pc:spChg chg="mod">
          <ac:chgData name="Daniel Housam" userId="19a6bcf8-9951-43f2-9168-6dca4eb54aee" providerId="ADAL" clId="{35A75642-1FF9-4E55-8802-54018D5F0B3B}" dt="2023-03-16T16:00:52.976" v="1329" actId="207"/>
          <ac:spMkLst>
            <pc:docMk/>
            <pc:sldMk cId="1627025240" sldId="287"/>
            <ac:spMk id="3" creationId="{546E1A5F-FC13-8EE1-AC26-94AFB6322013}"/>
          </ac:spMkLst>
        </pc:spChg>
      </pc:sldChg>
      <pc:sldChg chg="modSp add mod">
        <pc:chgData name="Daniel Housam" userId="19a6bcf8-9951-43f2-9168-6dca4eb54aee" providerId="ADAL" clId="{35A75642-1FF9-4E55-8802-54018D5F0B3B}" dt="2023-03-16T16:01:38.285" v="1331" actId="120"/>
        <pc:sldMkLst>
          <pc:docMk/>
          <pc:sldMk cId="2608972311" sldId="288"/>
        </pc:sldMkLst>
        <pc:spChg chg="mod">
          <ac:chgData name="Daniel Housam" userId="19a6bcf8-9951-43f2-9168-6dca4eb54aee" providerId="ADAL" clId="{35A75642-1FF9-4E55-8802-54018D5F0B3B}" dt="2023-03-16T01:07:23.373" v="968" actId="1036"/>
          <ac:spMkLst>
            <pc:docMk/>
            <pc:sldMk cId="2608972311" sldId="288"/>
            <ac:spMk id="2" creationId="{9E502A7C-054D-C9B0-E07A-0F7C0AA2D423}"/>
          </ac:spMkLst>
        </pc:spChg>
        <pc:spChg chg="mod">
          <ac:chgData name="Daniel Housam" userId="19a6bcf8-9951-43f2-9168-6dca4eb54aee" providerId="ADAL" clId="{35A75642-1FF9-4E55-8802-54018D5F0B3B}" dt="2023-03-16T16:01:38.285" v="1331" actId="120"/>
          <ac:spMkLst>
            <pc:docMk/>
            <pc:sldMk cId="2608972311" sldId="288"/>
            <ac:spMk id="3" creationId="{546E1A5F-FC13-8EE1-AC26-94AFB6322013}"/>
          </ac:spMkLst>
        </pc:spChg>
      </pc:sldChg>
      <pc:sldChg chg="modSp add mod">
        <pc:chgData name="Daniel Housam" userId="19a6bcf8-9951-43f2-9168-6dca4eb54aee" providerId="ADAL" clId="{35A75642-1FF9-4E55-8802-54018D5F0B3B}" dt="2023-03-16T16:01:48.493" v="1333" actId="120"/>
        <pc:sldMkLst>
          <pc:docMk/>
          <pc:sldMk cId="3650538678" sldId="289"/>
        </pc:sldMkLst>
        <pc:spChg chg="mod">
          <ac:chgData name="Daniel Housam" userId="19a6bcf8-9951-43f2-9168-6dca4eb54aee" providerId="ADAL" clId="{35A75642-1FF9-4E55-8802-54018D5F0B3B}" dt="2023-03-16T01:07:33.795" v="992" actId="1036"/>
          <ac:spMkLst>
            <pc:docMk/>
            <pc:sldMk cId="3650538678" sldId="289"/>
            <ac:spMk id="2" creationId="{9E502A7C-054D-C9B0-E07A-0F7C0AA2D423}"/>
          </ac:spMkLst>
        </pc:spChg>
        <pc:spChg chg="mod">
          <ac:chgData name="Daniel Housam" userId="19a6bcf8-9951-43f2-9168-6dca4eb54aee" providerId="ADAL" clId="{35A75642-1FF9-4E55-8802-54018D5F0B3B}" dt="2023-03-16T16:01:48.493" v="1333" actId="120"/>
          <ac:spMkLst>
            <pc:docMk/>
            <pc:sldMk cId="3650538678" sldId="289"/>
            <ac:spMk id="3" creationId="{546E1A5F-FC13-8EE1-AC26-94AFB6322013}"/>
          </ac:spMkLst>
        </pc:spChg>
      </pc:sldChg>
      <pc:sldChg chg="modSp add mod">
        <pc:chgData name="Daniel Housam" userId="19a6bcf8-9951-43f2-9168-6dca4eb54aee" providerId="ADAL" clId="{35A75642-1FF9-4E55-8802-54018D5F0B3B}" dt="2023-03-16T16:02:10.993" v="1336" actId="120"/>
        <pc:sldMkLst>
          <pc:docMk/>
          <pc:sldMk cId="1389978944" sldId="290"/>
        </pc:sldMkLst>
        <pc:spChg chg="mod">
          <ac:chgData name="Daniel Housam" userId="19a6bcf8-9951-43f2-9168-6dca4eb54aee" providerId="ADAL" clId="{35A75642-1FF9-4E55-8802-54018D5F0B3B}" dt="2023-03-16T16:02:00.647" v="1334" actId="20577"/>
          <ac:spMkLst>
            <pc:docMk/>
            <pc:sldMk cId="1389978944" sldId="290"/>
            <ac:spMk id="2" creationId="{9E502A7C-054D-C9B0-E07A-0F7C0AA2D423}"/>
          </ac:spMkLst>
        </pc:spChg>
        <pc:spChg chg="mod">
          <ac:chgData name="Daniel Housam" userId="19a6bcf8-9951-43f2-9168-6dca4eb54aee" providerId="ADAL" clId="{35A75642-1FF9-4E55-8802-54018D5F0B3B}" dt="2023-03-16T16:02:10.993" v="1336" actId="120"/>
          <ac:spMkLst>
            <pc:docMk/>
            <pc:sldMk cId="1389978944" sldId="290"/>
            <ac:spMk id="3" creationId="{546E1A5F-FC13-8EE1-AC26-94AFB6322013}"/>
          </ac:spMkLst>
        </pc:spChg>
      </pc:sldChg>
      <pc:sldChg chg="modSp add mod">
        <pc:chgData name="Daniel Housam" userId="19a6bcf8-9951-43f2-9168-6dca4eb54aee" providerId="ADAL" clId="{35A75642-1FF9-4E55-8802-54018D5F0B3B}" dt="2023-03-16T16:02:24.059" v="1339" actId="120"/>
        <pc:sldMkLst>
          <pc:docMk/>
          <pc:sldMk cId="3068034605" sldId="291"/>
        </pc:sldMkLst>
        <pc:spChg chg="mod">
          <ac:chgData name="Daniel Housam" userId="19a6bcf8-9951-43f2-9168-6dca4eb54aee" providerId="ADAL" clId="{35A75642-1FF9-4E55-8802-54018D5F0B3B}" dt="2023-03-16T16:02:17.572" v="1337" actId="20577"/>
          <ac:spMkLst>
            <pc:docMk/>
            <pc:sldMk cId="3068034605" sldId="291"/>
            <ac:spMk id="2" creationId="{9E502A7C-054D-C9B0-E07A-0F7C0AA2D423}"/>
          </ac:spMkLst>
        </pc:spChg>
        <pc:spChg chg="mod">
          <ac:chgData name="Daniel Housam" userId="19a6bcf8-9951-43f2-9168-6dca4eb54aee" providerId="ADAL" clId="{35A75642-1FF9-4E55-8802-54018D5F0B3B}" dt="2023-03-16T16:02:24.059" v="1339" actId="120"/>
          <ac:spMkLst>
            <pc:docMk/>
            <pc:sldMk cId="3068034605" sldId="291"/>
            <ac:spMk id="3" creationId="{546E1A5F-FC13-8EE1-AC26-94AFB6322013}"/>
          </ac:spMkLst>
        </pc:spChg>
      </pc:sldChg>
      <pc:sldChg chg="modSp add mod">
        <pc:chgData name="Daniel Housam" userId="19a6bcf8-9951-43f2-9168-6dca4eb54aee" providerId="ADAL" clId="{35A75642-1FF9-4E55-8802-54018D5F0B3B}" dt="2023-03-16T16:02:39.800" v="1342" actId="120"/>
        <pc:sldMkLst>
          <pc:docMk/>
          <pc:sldMk cId="3422518074" sldId="292"/>
        </pc:sldMkLst>
        <pc:spChg chg="mod">
          <ac:chgData name="Daniel Housam" userId="19a6bcf8-9951-43f2-9168-6dca4eb54aee" providerId="ADAL" clId="{35A75642-1FF9-4E55-8802-54018D5F0B3B}" dt="2023-03-16T16:02:31.086" v="1340" actId="20577"/>
          <ac:spMkLst>
            <pc:docMk/>
            <pc:sldMk cId="3422518074" sldId="292"/>
            <ac:spMk id="2" creationId="{9E502A7C-054D-C9B0-E07A-0F7C0AA2D423}"/>
          </ac:spMkLst>
        </pc:spChg>
        <pc:spChg chg="mod">
          <ac:chgData name="Daniel Housam" userId="19a6bcf8-9951-43f2-9168-6dca4eb54aee" providerId="ADAL" clId="{35A75642-1FF9-4E55-8802-54018D5F0B3B}" dt="2023-03-16T16:02:39.800" v="1342" actId="120"/>
          <ac:spMkLst>
            <pc:docMk/>
            <pc:sldMk cId="3422518074" sldId="292"/>
            <ac:spMk id="3" creationId="{546E1A5F-FC13-8EE1-AC26-94AFB6322013}"/>
          </ac:spMkLst>
        </pc:spChg>
      </pc:sldChg>
      <pc:sldChg chg="delSp modSp add del mod">
        <pc:chgData name="Daniel Housam" userId="19a6bcf8-9951-43f2-9168-6dca4eb54aee" providerId="ADAL" clId="{35A75642-1FF9-4E55-8802-54018D5F0B3B}" dt="2023-03-16T16:04:58.712" v="1363" actId="47"/>
        <pc:sldMkLst>
          <pc:docMk/>
          <pc:sldMk cId="3223371207" sldId="293"/>
        </pc:sldMkLst>
        <pc:spChg chg="mod">
          <ac:chgData name="Daniel Housam" userId="19a6bcf8-9951-43f2-9168-6dca4eb54aee" providerId="ADAL" clId="{35A75642-1FF9-4E55-8802-54018D5F0B3B}" dt="2023-03-16T16:02:55.595" v="1343" actId="20577"/>
          <ac:spMkLst>
            <pc:docMk/>
            <pc:sldMk cId="3223371207" sldId="293"/>
            <ac:spMk id="2" creationId="{9E502A7C-054D-C9B0-E07A-0F7C0AA2D423}"/>
          </ac:spMkLst>
        </pc:spChg>
        <pc:spChg chg="del mod">
          <ac:chgData name="Daniel Housam" userId="19a6bcf8-9951-43f2-9168-6dca4eb54aee" providerId="ADAL" clId="{35A75642-1FF9-4E55-8802-54018D5F0B3B}" dt="2023-03-16T16:03:31.414" v="1351"/>
          <ac:spMkLst>
            <pc:docMk/>
            <pc:sldMk cId="3223371207" sldId="293"/>
            <ac:spMk id="3" creationId="{546E1A5F-FC13-8EE1-AC26-94AFB6322013}"/>
          </ac:spMkLst>
        </pc:spChg>
      </pc:sldChg>
      <pc:sldChg chg="modSp add mod">
        <pc:chgData name="Daniel Housam" userId="19a6bcf8-9951-43f2-9168-6dca4eb54aee" providerId="ADAL" clId="{35A75642-1FF9-4E55-8802-54018D5F0B3B}" dt="2023-03-16T16:07:57.123" v="1432" actId="1035"/>
        <pc:sldMkLst>
          <pc:docMk/>
          <pc:sldMk cId="2112400784" sldId="294"/>
        </pc:sldMkLst>
        <pc:spChg chg="mod">
          <ac:chgData name="Daniel Housam" userId="19a6bcf8-9951-43f2-9168-6dca4eb54aee" providerId="ADAL" clId="{35A75642-1FF9-4E55-8802-54018D5F0B3B}" dt="2023-03-16T01:11:12.624" v="1130" actId="1035"/>
          <ac:spMkLst>
            <pc:docMk/>
            <pc:sldMk cId="2112400784" sldId="294"/>
            <ac:spMk id="2" creationId="{9E502A7C-054D-C9B0-E07A-0F7C0AA2D423}"/>
          </ac:spMkLst>
        </pc:spChg>
        <pc:spChg chg="mod">
          <ac:chgData name="Daniel Housam" userId="19a6bcf8-9951-43f2-9168-6dca4eb54aee" providerId="ADAL" clId="{35A75642-1FF9-4E55-8802-54018D5F0B3B}" dt="2023-03-16T16:07:57.123" v="1432" actId="1035"/>
          <ac:spMkLst>
            <pc:docMk/>
            <pc:sldMk cId="2112400784" sldId="294"/>
            <ac:spMk id="3" creationId="{546E1A5F-FC13-8EE1-AC26-94AFB6322013}"/>
          </ac:spMkLst>
        </pc:spChg>
      </pc:sldChg>
      <pc:sldChg chg="modSp add mod">
        <pc:chgData name="Daniel Housam" userId="19a6bcf8-9951-43f2-9168-6dca4eb54aee" providerId="ADAL" clId="{35A75642-1FF9-4E55-8802-54018D5F0B3B}" dt="2023-03-16T16:04:40.261" v="1362" actId="20577"/>
        <pc:sldMkLst>
          <pc:docMk/>
          <pc:sldMk cId="3722291543" sldId="295"/>
        </pc:sldMkLst>
        <pc:spChg chg="mod">
          <ac:chgData name="Daniel Housam" userId="19a6bcf8-9951-43f2-9168-6dca4eb54aee" providerId="ADAL" clId="{35A75642-1FF9-4E55-8802-54018D5F0B3B}" dt="2023-03-16T16:04:40.261" v="1362" actId="20577"/>
          <ac:spMkLst>
            <pc:docMk/>
            <pc:sldMk cId="3722291543" sldId="295"/>
            <ac:spMk id="3" creationId="{546E1A5F-FC13-8EE1-AC26-94AFB6322013}"/>
          </ac:spMkLst>
        </pc:spChg>
      </pc:sldChg>
      <pc:sldChg chg="modSp add mod">
        <pc:chgData name="Daniel Housam" userId="19a6bcf8-9951-43f2-9168-6dca4eb54aee" providerId="ADAL" clId="{35A75642-1FF9-4E55-8802-54018D5F0B3B}" dt="2023-03-16T16:06:11.169" v="1368" actId="120"/>
        <pc:sldMkLst>
          <pc:docMk/>
          <pc:sldMk cId="1611073366" sldId="296"/>
        </pc:sldMkLst>
        <pc:spChg chg="mod">
          <ac:chgData name="Daniel Housam" userId="19a6bcf8-9951-43f2-9168-6dca4eb54aee" providerId="ADAL" clId="{35A75642-1FF9-4E55-8802-54018D5F0B3B}" dt="2023-03-16T16:06:11.169" v="1368" actId="120"/>
          <ac:spMkLst>
            <pc:docMk/>
            <pc:sldMk cId="1611073366" sldId="296"/>
            <ac:spMk id="3" creationId="{546E1A5F-FC13-8EE1-AC26-94AFB6322013}"/>
          </ac:spMkLst>
        </pc:spChg>
      </pc:sldChg>
      <pc:sldChg chg="modSp add mod ord">
        <pc:chgData name="Daniel Housam" userId="19a6bcf8-9951-43f2-9168-6dca4eb54aee" providerId="ADAL" clId="{35A75642-1FF9-4E55-8802-54018D5F0B3B}" dt="2023-03-16T16:05:39.927" v="1364" actId="20577"/>
        <pc:sldMkLst>
          <pc:docMk/>
          <pc:sldMk cId="3426651758" sldId="297"/>
        </pc:sldMkLst>
        <pc:spChg chg="mod">
          <ac:chgData name="Daniel Housam" userId="19a6bcf8-9951-43f2-9168-6dca4eb54aee" providerId="ADAL" clId="{35A75642-1FF9-4E55-8802-54018D5F0B3B}" dt="2023-03-16T16:05:39.927" v="1364" actId="20577"/>
          <ac:spMkLst>
            <pc:docMk/>
            <pc:sldMk cId="3426651758" sldId="297"/>
            <ac:spMk id="3" creationId="{546E1A5F-FC13-8EE1-AC26-94AFB6322013}"/>
          </ac:spMkLst>
        </pc:spChg>
      </pc:sldChg>
      <pc:sldChg chg="add">
        <pc:chgData name="Daniel Housam" userId="19a6bcf8-9951-43f2-9168-6dca4eb54aee" providerId="ADAL" clId="{35A75642-1FF9-4E55-8802-54018D5F0B3B}" dt="2023-03-16T16:06:18.034" v="1369" actId="2890"/>
        <pc:sldMkLst>
          <pc:docMk/>
          <pc:sldMk cId="123878782" sldId="298"/>
        </pc:sldMkLst>
      </pc:sldChg>
      <pc:sldChg chg="modSp add mod">
        <pc:chgData name="Daniel Housam" userId="19a6bcf8-9951-43f2-9168-6dca4eb54aee" providerId="ADAL" clId="{35A75642-1FF9-4E55-8802-54018D5F0B3B}" dt="2023-03-16T16:19:16.705" v="1542" actId="1036"/>
        <pc:sldMkLst>
          <pc:docMk/>
          <pc:sldMk cId="2314674686" sldId="299"/>
        </pc:sldMkLst>
        <pc:spChg chg="mod">
          <ac:chgData name="Daniel Housam" userId="19a6bcf8-9951-43f2-9168-6dca4eb54aee" providerId="ADAL" clId="{35A75642-1FF9-4E55-8802-54018D5F0B3B}" dt="2023-03-16T16:11:45.053" v="1455" actId="20577"/>
          <ac:spMkLst>
            <pc:docMk/>
            <pc:sldMk cId="2314674686" sldId="299"/>
            <ac:spMk id="2" creationId="{9E502A7C-054D-C9B0-E07A-0F7C0AA2D423}"/>
          </ac:spMkLst>
        </pc:spChg>
        <pc:spChg chg="mod">
          <ac:chgData name="Daniel Housam" userId="19a6bcf8-9951-43f2-9168-6dca4eb54aee" providerId="ADAL" clId="{35A75642-1FF9-4E55-8802-54018D5F0B3B}" dt="2023-03-16T16:19:16.705" v="1542" actId="1036"/>
          <ac:spMkLst>
            <pc:docMk/>
            <pc:sldMk cId="2314674686" sldId="299"/>
            <ac:spMk id="3" creationId="{546E1A5F-FC13-8EE1-AC26-94AFB6322013}"/>
          </ac:spMkLst>
        </pc:spChg>
      </pc:sldChg>
      <pc:sldChg chg="modSp add mod ord">
        <pc:chgData name="Daniel Housam" userId="19a6bcf8-9951-43f2-9168-6dca4eb54aee" providerId="ADAL" clId="{35A75642-1FF9-4E55-8802-54018D5F0B3B}" dt="2023-03-16T16:12:46.880" v="1507" actId="1038"/>
        <pc:sldMkLst>
          <pc:docMk/>
          <pc:sldMk cId="2267289612" sldId="300"/>
        </pc:sldMkLst>
        <pc:spChg chg="mod">
          <ac:chgData name="Daniel Housam" userId="19a6bcf8-9951-43f2-9168-6dca4eb54aee" providerId="ADAL" clId="{35A75642-1FF9-4E55-8802-54018D5F0B3B}" dt="2023-03-16T16:12:46.880" v="1507" actId="1038"/>
          <ac:spMkLst>
            <pc:docMk/>
            <pc:sldMk cId="2267289612" sldId="300"/>
            <ac:spMk id="3" creationId="{23D7ED12-A460-9D1E-C9C7-9D38415FA1E3}"/>
          </ac:spMkLst>
        </pc:spChg>
      </pc:sldChg>
    </pc:docChg>
  </pc:docChgLst>
  <pc:docChgLst>
    <pc:chgData name="Daniel Housam" userId="19a6bcf8-9951-43f2-9168-6dca4eb54aee" providerId="ADAL" clId="{D2FF2F4E-D8B2-4342-9AF7-BD862E8CF13C}"/>
    <pc:docChg chg="undo custSel addSld delSld modSld sldOrd modMainMaster">
      <pc:chgData name="Daniel Housam" userId="19a6bcf8-9951-43f2-9168-6dca4eb54aee" providerId="ADAL" clId="{D2FF2F4E-D8B2-4342-9AF7-BD862E8CF13C}" dt="2023-05-07T11:53:08.597" v="540"/>
      <pc:docMkLst>
        <pc:docMk/>
      </pc:docMkLst>
      <pc:sldChg chg="addSp delSp modSp mod">
        <pc:chgData name="Daniel Housam" userId="19a6bcf8-9951-43f2-9168-6dca4eb54aee" providerId="ADAL" clId="{D2FF2F4E-D8B2-4342-9AF7-BD862E8CF13C}" dt="2023-05-03T17:58:44.383" v="6" actId="962"/>
        <pc:sldMkLst>
          <pc:docMk/>
          <pc:sldMk cId="539988861" sldId="256"/>
        </pc:sldMkLst>
        <pc:picChg chg="add mod">
          <ac:chgData name="Daniel Housam" userId="19a6bcf8-9951-43f2-9168-6dca4eb54aee" providerId="ADAL" clId="{D2FF2F4E-D8B2-4342-9AF7-BD862E8CF13C}" dt="2023-05-03T17:58:44.383" v="6" actId="962"/>
          <ac:picMkLst>
            <pc:docMk/>
            <pc:sldMk cId="539988861" sldId="256"/>
            <ac:picMk id="3" creationId="{CB4D5DB1-46EA-3627-FBF3-206EF34DD600}"/>
          </ac:picMkLst>
        </pc:picChg>
        <pc:picChg chg="del">
          <ac:chgData name="Daniel Housam" userId="19a6bcf8-9951-43f2-9168-6dca4eb54aee" providerId="ADAL" clId="{D2FF2F4E-D8B2-4342-9AF7-BD862E8CF13C}" dt="2023-05-03T17:58:30.990" v="3" actId="478"/>
          <ac:picMkLst>
            <pc:docMk/>
            <pc:sldMk cId="539988861" sldId="256"/>
            <ac:picMk id="4" creationId="{C501A315-55FB-931D-60B2-A42641ACFFE7}"/>
          </ac:picMkLst>
        </pc:picChg>
      </pc:sldChg>
      <pc:sldChg chg="addSp delSp modSp mod">
        <pc:chgData name="Daniel Housam" userId="19a6bcf8-9951-43f2-9168-6dca4eb54aee" providerId="ADAL" clId="{D2FF2F4E-D8B2-4342-9AF7-BD862E8CF13C}" dt="2023-05-03T18:10:07.287" v="171" actId="1035"/>
        <pc:sldMkLst>
          <pc:docMk/>
          <pc:sldMk cId="2806551663" sldId="301"/>
        </pc:sldMkLst>
        <pc:spChg chg="add mod">
          <ac:chgData name="Daniel Housam" userId="19a6bcf8-9951-43f2-9168-6dca4eb54aee" providerId="ADAL" clId="{D2FF2F4E-D8B2-4342-9AF7-BD862E8CF13C}" dt="2023-05-03T18:03:14.223" v="58" actId="1037"/>
          <ac:spMkLst>
            <pc:docMk/>
            <pc:sldMk cId="2806551663" sldId="301"/>
            <ac:spMk id="2" creationId="{A45D8D99-579F-06C1-D5E0-DD7D10EA11FF}"/>
          </ac:spMkLst>
        </pc:spChg>
        <pc:spChg chg="del">
          <ac:chgData name="Daniel Housam" userId="19a6bcf8-9951-43f2-9168-6dca4eb54aee" providerId="ADAL" clId="{D2FF2F4E-D8B2-4342-9AF7-BD862E8CF13C}" dt="2023-05-03T17:59:14.746" v="8" actId="478"/>
          <ac:spMkLst>
            <pc:docMk/>
            <pc:sldMk cId="2806551663" sldId="301"/>
            <ac:spMk id="3" creationId="{A749D2E1-805D-0665-31F4-51CB3D8D5822}"/>
          </ac:spMkLst>
        </pc:spChg>
        <pc:spChg chg="del">
          <ac:chgData name="Daniel Housam" userId="19a6bcf8-9951-43f2-9168-6dca4eb54aee" providerId="ADAL" clId="{D2FF2F4E-D8B2-4342-9AF7-BD862E8CF13C}" dt="2023-05-03T17:58:52.921" v="7" actId="478"/>
          <ac:spMkLst>
            <pc:docMk/>
            <pc:sldMk cId="2806551663" sldId="301"/>
            <ac:spMk id="4" creationId="{E3084227-D088-6BDF-0C37-A75369D9C1C7}"/>
          </ac:spMkLst>
        </pc:spChg>
        <pc:spChg chg="add del mod">
          <ac:chgData name="Daniel Housam" userId="19a6bcf8-9951-43f2-9168-6dca4eb54aee" providerId="ADAL" clId="{D2FF2F4E-D8B2-4342-9AF7-BD862E8CF13C}" dt="2023-05-03T18:07:15.342" v="115" actId="478"/>
          <ac:spMkLst>
            <pc:docMk/>
            <pc:sldMk cId="2806551663" sldId="301"/>
            <ac:spMk id="5" creationId="{532B6BC2-0D1B-37E6-E73E-BC6D5B14C6AC}"/>
          </ac:spMkLst>
        </pc:spChg>
        <pc:spChg chg="add mod">
          <ac:chgData name="Daniel Housam" userId="19a6bcf8-9951-43f2-9168-6dca4eb54aee" providerId="ADAL" clId="{D2FF2F4E-D8B2-4342-9AF7-BD862E8CF13C}" dt="2023-05-03T18:04:22.817" v="112" actId="1037"/>
          <ac:spMkLst>
            <pc:docMk/>
            <pc:sldMk cId="2806551663" sldId="301"/>
            <ac:spMk id="6" creationId="{4BD27D72-BB5B-028D-F365-55DD16C6FCA1}"/>
          </ac:spMkLst>
        </pc:spChg>
        <pc:spChg chg="add mod">
          <ac:chgData name="Daniel Housam" userId="19a6bcf8-9951-43f2-9168-6dca4eb54aee" providerId="ADAL" clId="{D2FF2F4E-D8B2-4342-9AF7-BD862E8CF13C}" dt="2023-05-03T18:10:07.287" v="171" actId="1035"/>
          <ac:spMkLst>
            <pc:docMk/>
            <pc:sldMk cId="2806551663" sldId="301"/>
            <ac:spMk id="7" creationId="{F940C683-330D-9E96-3896-ACAAEC684154}"/>
          </ac:spMkLst>
        </pc:spChg>
      </pc:sldChg>
      <pc:sldChg chg="add ord">
        <pc:chgData name="Daniel Housam" userId="19a6bcf8-9951-43f2-9168-6dca4eb54aee" providerId="ADAL" clId="{D2FF2F4E-D8B2-4342-9AF7-BD862E8CF13C}" dt="2023-05-03T18:09:33.249" v="142"/>
        <pc:sldMkLst>
          <pc:docMk/>
          <pc:sldMk cId="750106807" sldId="302"/>
        </pc:sldMkLst>
      </pc:sldChg>
      <pc:sldChg chg="modSp add mod">
        <pc:chgData name="Daniel Housam" userId="19a6bcf8-9951-43f2-9168-6dca4eb54aee" providerId="ADAL" clId="{D2FF2F4E-D8B2-4342-9AF7-BD862E8CF13C}" dt="2023-05-03T18:11:18.636" v="206" actId="1035"/>
        <pc:sldMkLst>
          <pc:docMk/>
          <pc:sldMk cId="1192054047" sldId="303"/>
        </pc:sldMkLst>
        <pc:spChg chg="mod">
          <ac:chgData name="Daniel Housam" userId="19a6bcf8-9951-43f2-9168-6dca4eb54aee" providerId="ADAL" clId="{D2FF2F4E-D8B2-4342-9AF7-BD862E8CF13C}" dt="2023-05-03T18:11:18.636" v="206" actId="1035"/>
          <ac:spMkLst>
            <pc:docMk/>
            <pc:sldMk cId="1192054047" sldId="303"/>
            <ac:spMk id="7" creationId="{F940C683-330D-9E96-3896-ACAAEC684154}"/>
          </ac:spMkLst>
        </pc:spChg>
      </pc:sldChg>
      <pc:sldChg chg="modSp add mod">
        <pc:chgData name="Daniel Housam" userId="19a6bcf8-9951-43f2-9168-6dca4eb54aee" providerId="ADAL" clId="{D2FF2F4E-D8B2-4342-9AF7-BD862E8CF13C}" dt="2023-05-03T18:11:43.139" v="214" actId="1035"/>
        <pc:sldMkLst>
          <pc:docMk/>
          <pc:sldMk cId="948748927" sldId="304"/>
        </pc:sldMkLst>
        <pc:spChg chg="mod">
          <ac:chgData name="Daniel Housam" userId="19a6bcf8-9951-43f2-9168-6dca4eb54aee" providerId="ADAL" clId="{D2FF2F4E-D8B2-4342-9AF7-BD862E8CF13C}" dt="2023-05-03T18:11:43.139" v="214" actId="1035"/>
          <ac:spMkLst>
            <pc:docMk/>
            <pc:sldMk cId="948748927" sldId="304"/>
            <ac:spMk id="7" creationId="{F940C683-330D-9E96-3896-ACAAEC684154}"/>
          </ac:spMkLst>
        </pc:spChg>
      </pc:sldChg>
      <pc:sldChg chg="modSp add mod">
        <pc:chgData name="Daniel Housam" userId="19a6bcf8-9951-43f2-9168-6dca4eb54aee" providerId="ADAL" clId="{D2FF2F4E-D8B2-4342-9AF7-BD862E8CF13C}" dt="2023-05-03T18:13:49.235" v="265" actId="1036"/>
        <pc:sldMkLst>
          <pc:docMk/>
          <pc:sldMk cId="2873656930" sldId="305"/>
        </pc:sldMkLst>
        <pc:spChg chg="mod">
          <ac:chgData name="Daniel Housam" userId="19a6bcf8-9951-43f2-9168-6dca4eb54aee" providerId="ADAL" clId="{D2FF2F4E-D8B2-4342-9AF7-BD862E8CF13C}" dt="2023-05-03T18:12:13.989" v="230" actId="20577"/>
          <ac:spMkLst>
            <pc:docMk/>
            <pc:sldMk cId="2873656930" sldId="305"/>
            <ac:spMk id="6" creationId="{4BD27D72-BB5B-028D-F365-55DD16C6FCA1}"/>
          </ac:spMkLst>
        </pc:spChg>
        <pc:spChg chg="mod">
          <ac:chgData name="Daniel Housam" userId="19a6bcf8-9951-43f2-9168-6dca4eb54aee" providerId="ADAL" clId="{D2FF2F4E-D8B2-4342-9AF7-BD862E8CF13C}" dt="2023-05-03T18:13:49.235" v="265" actId="1036"/>
          <ac:spMkLst>
            <pc:docMk/>
            <pc:sldMk cId="2873656930" sldId="305"/>
            <ac:spMk id="7" creationId="{F940C683-330D-9E96-3896-ACAAEC684154}"/>
          </ac:spMkLst>
        </pc:spChg>
      </pc:sldChg>
      <pc:sldChg chg="modSp add mod">
        <pc:chgData name="Daniel Housam" userId="19a6bcf8-9951-43f2-9168-6dca4eb54aee" providerId="ADAL" clId="{D2FF2F4E-D8B2-4342-9AF7-BD862E8CF13C}" dt="2023-05-03T18:16:42.772" v="337" actId="1036"/>
        <pc:sldMkLst>
          <pc:docMk/>
          <pc:sldMk cId="2154652661" sldId="306"/>
        </pc:sldMkLst>
        <pc:spChg chg="mod">
          <ac:chgData name="Daniel Housam" userId="19a6bcf8-9951-43f2-9168-6dca4eb54aee" providerId="ADAL" clId="{D2FF2F4E-D8B2-4342-9AF7-BD862E8CF13C}" dt="2023-05-03T18:16:42.772" v="337" actId="1036"/>
          <ac:spMkLst>
            <pc:docMk/>
            <pc:sldMk cId="2154652661" sldId="306"/>
            <ac:spMk id="7" creationId="{F940C683-330D-9E96-3896-ACAAEC684154}"/>
          </ac:spMkLst>
        </pc:spChg>
      </pc:sldChg>
      <pc:sldChg chg="modSp add mod ord">
        <pc:chgData name="Daniel Housam" userId="19a6bcf8-9951-43f2-9168-6dca4eb54aee" providerId="ADAL" clId="{D2FF2F4E-D8B2-4342-9AF7-BD862E8CF13C}" dt="2023-05-03T18:14:51.895" v="277"/>
        <pc:sldMkLst>
          <pc:docMk/>
          <pc:sldMk cId="481059785" sldId="307"/>
        </pc:sldMkLst>
        <pc:spChg chg="mod">
          <ac:chgData name="Daniel Housam" userId="19a6bcf8-9951-43f2-9168-6dca4eb54aee" providerId="ADAL" clId="{D2FF2F4E-D8B2-4342-9AF7-BD862E8CF13C}" dt="2023-05-03T18:14:40.856" v="275" actId="20577"/>
          <ac:spMkLst>
            <pc:docMk/>
            <pc:sldMk cId="481059785" sldId="307"/>
            <ac:spMk id="7" creationId="{F940C683-330D-9E96-3896-ACAAEC684154}"/>
          </ac:spMkLst>
        </pc:spChg>
      </pc:sldChg>
      <pc:sldChg chg="modSp add mod">
        <pc:chgData name="Daniel Housam" userId="19a6bcf8-9951-43f2-9168-6dca4eb54aee" providerId="ADAL" clId="{D2FF2F4E-D8B2-4342-9AF7-BD862E8CF13C}" dt="2023-05-03T18:19:12.228" v="432" actId="1035"/>
        <pc:sldMkLst>
          <pc:docMk/>
          <pc:sldMk cId="1314690063" sldId="308"/>
        </pc:sldMkLst>
        <pc:spChg chg="mod">
          <ac:chgData name="Daniel Housam" userId="19a6bcf8-9951-43f2-9168-6dca4eb54aee" providerId="ADAL" clId="{D2FF2F4E-D8B2-4342-9AF7-BD862E8CF13C}" dt="2023-05-03T18:19:12.228" v="432" actId="1035"/>
          <ac:spMkLst>
            <pc:docMk/>
            <pc:sldMk cId="1314690063" sldId="308"/>
            <ac:spMk id="7" creationId="{F940C683-330D-9E96-3896-ACAAEC684154}"/>
          </ac:spMkLst>
        </pc:spChg>
      </pc:sldChg>
      <pc:sldChg chg="modSp add mod">
        <pc:chgData name="Daniel Housam" userId="19a6bcf8-9951-43f2-9168-6dca4eb54aee" providerId="ADAL" clId="{D2FF2F4E-D8B2-4342-9AF7-BD862E8CF13C}" dt="2023-05-03T18:17:04.817" v="361" actId="1036"/>
        <pc:sldMkLst>
          <pc:docMk/>
          <pc:sldMk cId="448827068" sldId="309"/>
        </pc:sldMkLst>
        <pc:spChg chg="mod">
          <ac:chgData name="Daniel Housam" userId="19a6bcf8-9951-43f2-9168-6dca4eb54aee" providerId="ADAL" clId="{D2FF2F4E-D8B2-4342-9AF7-BD862E8CF13C}" dt="2023-05-03T18:17:04.817" v="361" actId="1036"/>
          <ac:spMkLst>
            <pc:docMk/>
            <pc:sldMk cId="448827068" sldId="309"/>
            <ac:spMk id="7" creationId="{F940C683-330D-9E96-3896-ACAAEC684154}"/>
          </ac:spMkLst>
        </pc:spChg>
      </pc:sldChg>
      <pc:sldChg chg="modSp add mod">
        <pc:chgData name="Daniel Housam" userId="19a6bcf8-9951-43f2-9168-6dca4eb54aee" providerId="ADAL" clId="{D2FF2F4E-D8B2-4342-9AF7-BD862E8CF13C}" dt="2023-05-03T18:18:45.991" v="397" actId="1035"/>
        <pc:sldMkLst>
          <pc:docMk/>
          <pc:sldMk cId="3737317594" sldId="310"/>
        </pc:sldMkLst>
        <pc:spChg chg="mod">
          <ac:chgData name="Daniel Housam" userId="19a6bcf8-9951-43f2-9168-6dca4eb54aee" providerId="ADAL" clId="{D2FF2F4E-D8B2-4342-9AF7-BD862E8CF13C}" dt="2023-05-03T18:18:45.991" v="397" actId="1035"/>
          <ac:spMkLst>
            <pc:docMk/>
            <pc:sldMk cId="3737317594" sldId="310"/>
            <ac:spMk id="7" creationId="{F940C683-330D-9E96-3896-ACAAEC684154}"/>
          </ac:spMkLst>
        </pc:spChg>
      </pc:sldChg>
      <pc:sldChg chg="addSp delSp modSp add mod">
        <pc:chgData name="Daniel Housam" userId="19a6bcf8-9951-43f2-9168-6dca4eb54aee" providerId="ADAL" clId="{D2FF2F4E-D8B2-4342-9AF7-BD862E8CF13C}" dt="2023-05-06T21:17:31.775" v="440" actId="962"/>
        <pc:sldMkLst>
          <pc:docMk/>
          <pc:sldMk cId="228253629" sldId="311"/>
        </pc:sldMkLst>
        <pc:spChg chg="del mod">
          <ac:chgData name="Daniel Housam" userId="19a6bcf8-9951-43f2-9168-6dca4eb54aee" providerId="ADAL" clId="{D2FF2F4E-D8B2-4342-9AF7-BD862E8CF13C}" dt="2023-05-06T21:17:09.772" v="436" actId="478"/>
          <ac:spMkLst>
            <pc:docMk/>
            <pc:sldMk cId="228253629" sldId="311"/>
            <ac:spMk id="2" creationId="{A45D8D99-579F-06C1-D5E0-DD7D10EA11FF}"/>
          </ac:spMkLst>
        </pc:spChg>
        <pc:spChg chg="del">
          <ac:chgData name="Daniel Housam" userId="19a6bcf8-9951-43f2-9168-6dca4eb54aee" providerId="ADAL" clId="{D2FF2F4E-D8B2-4342-9AF7-BD862E8CF13C}" dt="2023-05-06T21:17:13.422" v="437" actId="478"/>
          <ac:spMkLst>
            <pc:docMk/>
            <pc:sldMk cId="228253629" sldId="311"/>
            <ac:spMk id="6" creationId="{4BD27D72-BB5B-028D-F365-55DD16C6FCA1}"/>
          </ac:spMkLst>
        </pc:spChg>
        <pc:spChg chg="del">
          <ac:chgData name="Daniel Housam" userId="19a6bcf8-9951-43f2-9168-6dca4eb54aee" providerId="ADAL" clId="{D2FF2F4E-D8B2-4342-9AF7-BD862E8CF13C}" dt="2023-05-06T21:17:05.124" v="434" actId="478"/>
          <ac:spMkLst>
            <pc:docMk/>
            <pc:sldMk cId="228253629" sldId="311"/>
            <ac:spMk id="7" creationId="{F940C683-330D-9E96-3896-ACAAEC684154}"/>
          </ac:spMkLst>
        </pc:spChg>
        <pc:picChg chg="add mod">
          <ac:chgData name="Daniel Housam" userId="19a6bcf8-9951-43f2-9168-6dca4eb54aee" providerId="ADAL" clId="{D2FF2F4E-D8B2-4342-9AF7-BD862E8CF13C}" dt="2023-05-06T21:17:31.775" v="440" actId="962"/>
          <ac:picMkLst>
            <pc:docMk/>
            <pc:sldMk cId="228253629" sldId="311"/>
            <ac:picMk id="4" creationId="{0C21F7F7-3A7A-2056-B77B-C5B3C9AD67AC}"/>
          </ac:picMkLst>
        </pc:picChg>
      </pc:sldChg>
      <pc:sldChg chg="delSp modSp add mod ord">
        <pc:chgData name="Daniel Housam" userId="19a6bcf8-9951-43f2-9168-6dca4eb54aee" providerId="ADAL" clId="{D2FF2F4E-D8B2-4342-9AF7-BD862E8CF13C}" dt="2023-05-07T11:53:08.597" v="540"/>
        <pc:sldMkLst>
          <pc:docMk/>
          <pc:sldMk cId="1391044630" sldId="312"/>
        </pc:sldMkLst>
        <pc:spChg chg="mod">
          <ac:chgData name="Daniel Housam" userId="19a6bcf8-9951-43f2-9168-6dca4eb54aee" providerId="ADAL" clId="{D2FF2F4E-D8B2-4342-9AF7-BD862E8CF13C}" dt="2023-05-07T11:53:01.852" v="538" actId="1036"/>
          <ac:spMkLst>
            <pc:docMk/>
            <pc:sldMk cId="1391044630" sldId="312"/>
            <ac:spMk id="2" creationId="{A45D8D99-579F-06C1-D5E0-DD7D10EA11FF}"/>
          </ac:spMkLst>
        </pc:spChg>
        <pc:spChg chg="del">
          <ac:chgData name="Daniel Housam" userId="19a6bcf8-9951-43f2-9168-6dca4eb54aee" providerId="ADAL" clId="{D2FF2F4E-D8B2-4342-9AF7-BD862E8CF13C}" dt="2023-05-07T11:52:40.325" v="480" actId="478"/>
          <ac:spMkLst>
            <pc:docMk/>
            <pc:sldMk cId="1391044630" sldId="312"/>
            <ac:spMk id="6" creationId="{4BD27D72-BB5B-028D-F365-55DD16C6FCA1}"/>
          </ac:spMkLst>
        </pc:spChg>
        <pc:spChg chg="mod">
          <ac:chgData name="Daniel Housam" userId="19a6bcf8-9951-43f2-9168-6dca4eb54aee" providerId="ADAL" clId="{D2FF2F4E-D8B2-4342-9AF7-BD862E8CF13C}" dt="2023-05-07T11:52:35.662" v="479" actId="1038"/>
          <ac:spMkLst>
            <pc:docMk/>
            <pc:sldMk cId="1391044630" sldId="312"/>
            <ac:spMk id="7" creationId="{F940C683-330D-9E96-3896-ACAAEC684154}"/>
          </ac:spMkLst>
        </pc:spChg>
      </pc:sldChg>
      <pc:sldChg chg="del">
        <pc:chgData name="Daniel Housam" userId="19a6bcf8-9951-43f2-9168-6dca4eb54aee" providerId="ADAL" clId="{D2FF2F4E-D8B2-4342-9AF7-BD862E8CF13C}" dt="2023-05-03T18:09:25.271" v="134" actId="47"/>
        <pc:sldMkLst>
          <pc:docMk/>
          <pc:sldMk cId="2731564648" sldId="318"/>
        </pc:sldMkLst>
      </pc:sldChg>
      <pc:sldChg chg="del">
        <pc:chgData name="Daniel Housam" userId="19a6bcf8-9951-43f2-9168-6dca4eb54aee" providerId="ADAL" clId="{D2FF2F4E-D8B2-4342-9AF7-BD862E8CF13C}" dt="2023-05-03T18:09:26.233" v="136" actId="47"/>
        <pc:sldMkLst>
          <pc:docMk/>
          <pc:sldMk cId="3544157329" sldId="319"/>
        </pc:sldMkLst>
      </pc:sldChg>
      <pc:sldChg chg="del setBg">
        <pc:chgData name="Daniel Housam" userId="19a6bcf8-9951-43f2-9168-6dca4eb54aee" providerId="ADAL" clId="{D2FF2F4E-D8B2-4342-9AF7-BD862E8CF13C}" dt="2023-05-03T18:09:23.942" v="131" actId="47"/>
        <pc:sldMkLst>
          <pc:docMk/>
          <pc:sldMk cId="460726191" sldId="320"/>
        </pc:sldMkLst>
      </pc:sldChg>
      <pc:sldChg chg="del">
        <pc:chgData name="Daniel Housam" userId="19a6bcf8-9951-43f2-9168-6dca4eb54aee" providerId="ADAL" clId="{D2FF2F4E-D8B2-4342-9AF7-BD862E8CF13C}" dt="2023-05-03T18:09:24.801" v="133" actId="47"/>
        <pc:sldMkLst>
          <pc:docMk/>
          <pc:sldMk cId="3643736705" sldId="321"/>
        </pc:sldMkLst>
      </pc:sldChg>
      <pc:sldChg chg="del">
        <pc:chgData name="Daniel Housam" userId="19a6bcf8-9951-43f2-9168-6dca4eb54aee" providerId="ADAL" clId="{D2FF2F4E-D8B2-4342-9AF7-BD862E8CF13C}" dt="2023-05-03T18:09:26.711" v="137" actId="47"/>
        <pc:sldMkLst>
          <pc:docMk/>
          <pc:sldMk cId="1493489163" sldId="322"/>
        </pc:sldMkLst>
      </pc:sldChg>
      <pc:sldChg chg="del">
        <pc:chgData name="Daniel Housam" userId="19a6bcf8-9951-43f2-9168-6dca4eb54aee" providerId="ADAL" clId="{D2FF2F4E-D8B2-4342-9AF7-BD862E8CF13C}" dt="2023-05-03T18:09:28.199" v="139" actId="47"/>
        <pc:sldMkLst>
          <pc:docMk/>
          <pc:sldMk cId="93756120" sldId="323"/>
        </pc:sldMkLst>
      </pc:sldChg>
      <pc:sldChg chg="del">
        <pc:chgData name="Daniel Housam" userId="19a6bcf8-9951-43f2-9168-6dca4eb54aee" providerId="ADAL" clId="{D2FF2F4E-D8B2-4342-9AF7-BD862E8CF13C}" dt="2023-05-03T18:09:25.724" v="135" actId="47"/>
        <pc:sldMkLst>
          <pc:docMk/>
          <pc:sldMk cId="2132011114" sldId="324"/>
        </pc:sldMkLst>
      </pc:sldChg>
      <pc:sldChg chg="del">
        <pc:chgData name="Daniel Housam" userId="19a6bcf8-9951-43f2-9168-6dca4eb54aee" providerId="ADAL" clId="{D2FF2F4E-D8B2-4342-9AF7-BD862E8CF13C}" dt="2023-05-03T18:09:27.368" v="138" actId="47"/>
        <pc:sldMkLst>
          <pc:docMk/>
          <pc:sldMk cId="2527214888" sldId="325"/>
        </pc:sldMkLst>
      </pc:sldChg>
      <pc:sldChg chg="add del">
        <pc:chgData name="Daniel Housam" userId="19a6bcf8-9951-43f2-9168-6dca4eb54aee" providerId="ADAL" clId="{D2FF2F4E-D8B2-4342-9AF7-BD862E8CF13C}" dt="2023-05-03T18:09:24.389" v="132" actId="47"/>
        <pc:sldMkLst>
          <pc:docMk/>
          <pc:sldMk cId="2396360956" sldId="326"/>
        </pc:sldMkLst>
      </pc:sldChg>
      <pc:sldMasterChg chg="setBg modSldLayout">
        <pc:chgData name="Daniel Housam" userId="19a6bcf8-9951-43f2-9168-6dca4eb54aee" providerId="ADAL" clId="{D2FF2F4E-D8B2-4342-9AF7-BD862E8CF13C}" dt="2023-05-03T17:58:25.161" v="2"/>
        <pc:sldMasterMkLst>
          <pc:docMk/>
          <pc:sldMasterMk cId="1399450584" sldId="2147483696"/>
        </pc:sldMasterMkLst>
        <pc:sldLayoutChg chg="setBg">
          <pc:chgData name="Daniel Housam" userId="19a6bcf8-9951-43f2-9168-6dca4eb54aee" providerId="ADAL" clId="{D2FF2F4E-D8B2-4342-9AF7-BD862E8CF13C}" dt="2023-05-03T17:58:25.161" v="2"/>
          <pc:sldLayoutMkLst>
            <pc:docMk/>
            <pc:sldMasterMk cId="1399450584" sldId="2147483696"/>
            <pc:sldLayoutMk cId="1660005353" sldId="2147483697"/>
          </pc:sldLayoutMkLst>
        </pc:sldLayoutChg>
        <pc:sldLayoutChg chg="setBg">
          <pc:chgData name="Daniel Housam" userId="19a6bcf8-9951-43f2-9168-6dca4eb54aee" providerId="ADAL" clId="{D2FF2F4E-D8B2-4342-9AF7-BD862E8CF13C}" dt="2023-05-03T17:58:25.161" v="2"/>
          <pc:sldLayoutMkLst>
            <pc:docMk/>
            <pc:sldMasterMk cId="1399450584" sldId="2147483696"/>
            <pc:sldLayoutMk cId="1408741117" sldId="2147483698"/>
          </pc:sldLayoutMkLst>
        </pc:sldLayoutChg>
        <pc:sldLayoutChg chg="setBg">
          <pc:chgData name="Daniel Housam" userId="19a6bcf8-9951-43f2-9168-6dca4eb54aee" providerId="ADAL" clId="{D2FF2F4E-D8B2-4342-9AF7-BD862E8CF13C}" dt="2023-05-03T17:58:25.161" v="2"/>
          <pc:sldLayoutMkLst>
            <pc:docMk/>
            <pc:sldMasterMk cId="1399450584" sldId="2147483696"/>
            <pc:sldLayoutMk cId="1738091828" sldId="2147483699"/>
          </pc:sldLayoutMkLst>
        </pc:sldLayoutChg>
        <pc:sldLayoutChg chg="setBg">
          <pc:chgData name="Daniel Housam" userId="19a6bcf8-9951-43f2-9168-6dca4eb54aee" providerId="ADAL" clId="{D2FF2F4E-D8B2-4342-9AF7-BD862E8CF13C}" dt="2023-05-03T17:58:25.161" v="2"/>
          <pc:sldLayoutMkLst>
            <pc:docMk/>
            <pc:sldMasterMk cId="1399450584" sldId="2147483696"/>
            <pc:sldLayoutMk cId="249984655" sldId="2147483700"/>
          </pc:sldLayoutMkLst>
        </pc:sldLayoutChg>
        <pc:sldLayoutChg chg="setBg">
          <pc:chgData name="Daniel Housam" userId="19a6bcf8-9951-43f2-9168-6dca4eb54aee" providerId="ADAL" clId="{D2FF2F4E-D8B2-4342-9AF7-BD862E8CF13C}" dt="2023-05-03T17:58:25.161" v="2"/>
          <pc:sldLayoutMkLst>
            <pc:docMk/>
            <pc:sldMasterMk cId="1399450584" sldId="2147483696"/>
            <pc:sldLayoutMk cId="1304584554" sldId="2147483701"/>
          </pc:sldLayoutMkLst>
        </pc:sldLayoutChg>
        <pc:sldLayoutChg chg="setBg">
          <pc:chgData name="Daniel Housam" userId="19a6bcf8-9951-43f2-9168-6dca4eb54aee" providerId="ADAL" clId="{D2FF2F4E-D8B2-4342-9AF7-BD862E8CF13C}" dt="2023-05-03T17:58:25.161" v="2"/>
          <pc:sldLayoutMkLst>
            <pc:docMk/>
            <pc:sldMasterMk cId="1399450584" sldId="2147483696"/>
            <pc:sldLayoutMk cId="2158061253" sldId="2147483702"/>
          </pc:sldLayoutMkLst>
        </pc:sldLayoutChg>
        <pc:sldLayoutChg chg="setBg">
          <pc:chgData name="Daniel Housam" userId="19a6bcf8-9951-43f2-9168-6dca4eb54aee" providerId="ADAL" clId="{D2FF2F4E-D8B2-4342-9AF7-BD862E8CF13C}" dt="2023-05-03T17:58:25.161" v="2"/>
          <pc:sldLayoutMkLst>
            <pc:docMk/>
            <pc:sldMasterMk cId="1399450584" sldId="2147483696"/>
            <pc:sldLayoutMk cId="1430602765" sldId="2147483703"/>
          </pc:sldLayoutMkLst>
        </pc:sldLayoutChg>
        <pc:sldLayoutChg chg="setBg">
          <pc:chgData name="Daniel Housam" userId="19a6bcf8-9951-43f2-9168-6dca4eb54aee" providerId="ADAL" clId="{D2FF2F4E-D8B2-4342-9AF7-BD862E8CF13C}" dt="2023-05-03T17:58:25.161" v="2"/>
          <pc:sldLayoutMkLst>
            <pc:docMk/>
            <pc:sldMasterMk cId="1399450584" sldId="2147483696"/>
            <pc:sldLayoutMk cId="675533805" sldId="2147483704"/>
          </pc:sldLayoutMkLst>
        </pc:sldLayoutChg>
        <pc:sldLayoutChg chg="setBg">
          <pc:chgData name="Daniel Housam" userId="19a6bcf8-9951-43f2-9168-6dca4eb54aee" providerId="ADAL" clId="{D2FF2F4E-D8B2-4342-9AF7-BD862E8CF13C}" dt="2023-05-03T17:58:25.161" v="2"/>
          <pc:sldLayoutMkLst>
            <pc:docMk/>
            <pc:sldMasterMk cId="1399450584" sldId="2147483696"/>
            <pc:sldLayoutMk cId="2872529941" sldId="2147483705"/>
          </pc:sldLayoutMkLst>
        </pc:sldLayoutChg>
        <pc:sldLayoutChg chg="setBg">
          <pc:chgData name="Daniel Housam" userId="19a6bcf8-9951-43f2-9168-6dca4eb54aee" providerId="ADAL" clId="{D2FF2F4E-D8B2-4342-9AF7-BD862E8CF13C}" dt="2023-05-03T17:58:25.161" v="2"/>
          <pc:sldLayoutMkLst>
            <pc:docMk/>
            <pc:sldMasterMk cId="1399450584" sldId="2147483696"/>
            <pc:sldLayoutMk cId="3684059673" sldId="2147483706"/>
          </pc:sldLayoutMkLst>
        </pc:sldLayoutChg>
        <pc:sldLayoutChg chg="setBg">
          <pc:chgData name="Daniel Housam" userId="19a6bcf8-9951-43f2-9168-6dca4eb54aee" providerId="ADAL" clId="{D2FF2F4E-D8B2-4342-9AF7-BD862E8CF13C}" dt="2023-05-03T17:58:25.161" v="2"/>
          <pc:sldLayoutMkLst>
            <pc:docMk/>
            <pc:sldMasterMk cId="1399450584" sldId="2147483696"/>
            <pc:sldLayoutMk cId="513972877" sldId="2147483707"/>
          </pc:sldLayoutMkLst>
        </pc:sldLayoutChg>
      </pc:sldMasterChg>
    </pc:docChg>
  </pc:docChgLst>
  <pc:docChgLst>
    <pc:chgData name="Grant Cregger" userId="bf4071ed-e930-4706-922c-58ba102f0c4a" providerId="ADAL" clId="{CEB3DCAF-3EE5-40A5-A733-E81FC60698CA}"/>
    <pc:docChg chg="undo custSel addSld delSld modSld">
      <pc:chgData name="Grant Cregger" userId="bf4071ed-e930-4706-922c-58ba102f0c4a" providerId="ADAL" clId="{CEB3DCAF-3EE5-40A5-A733-E81FC60698CA}" dt="2023-07-13T20:31:01.962" v="703" actId="1076"/>
      <pc:docMkLst>
        <pc:docMk/>
      </pc:docMkLst>
      <pc:sldChg chg="modSp mod">
        <pc:chgData name="Grant Cregger" userId="bf4071ed-e930-4706-922c-58ba102f0c4a" providerId="ADAL" clId="{CEB3DCAF-3EE5-40A5-A733-E81FC60698CA}" dt="2023-07-13T17:35:18.082" v="19" actId="20577"/>
        <pc:sldMkLst>
          <pc:docMk/>
          <pc:sldMk cId="1391044630" sldId="312"/>
        </pc:sldMkLst>
        <pc:spChg chg="mod">
          <ac:chgData name="Grant Cregger" userId="bf4071ed-e930-4706-922c-58ba102f0c4a" providerId="ADAL" clId="{CEB3DCAF-3EE5-40A5-A733-E81FC60698CA}" dt="2023-07-13T17:35:06.624" v="14" actId="20577"/>
          <ac:spMkLst>
            <pc:docMk/>
            <pc:sldMk cId="1391044630" sldId="312"/>
            <ac:spMk id="2" creationId="{A45D8D99-579F-06C1-D5E0-DD7D10EA11FF}"/>
          </ac:spMkLst>
        </pc:spChg>
        <pc:spChg chg="mod">
          <ac:chgData name="Grant Cregger" userId="bf4071ed-e930-4706-922c-58ba102f0c4a" providerId="ADAL" clId="{CEB3DCAF-3EE5-40A5-A733-E81FC60698CA}" dt="2023-07-13T17:35:18.082" v="19" actId="20577"/>
          <ac:spMkLst>
            <pc:docMk/>
            <pc:sldMk cId="1391044630" sldId="312"/>
            <ac:spMk id="7" creationId="{F940C683-330D-9E96-3896-ACAAEC684154}"/>
          </ac:spMkLst>
        </pc:spChg>
      </pc:sldChg>
      <pc:sldChg chg="del">
        <pc:chgData name="Grant Cregger" userId="bf4071ed-e930-4706-922c-58ba102f0c4a" providerId="ADAL" clId="{CEB3DCAF-3EE5-40A5-A733-E81FC60698CA}" dt="2023-07-13T17:35:39.491" v="20" actId="2696"/>
        <pc:sldMkLst>
          <pc:docMk/>
          <pc:sldMk cId="1503488410" sldId="326"/>
        </pc:sldMkLst>
      </pc:sldChg>
      <pc:sldChg chg="del">
        <pc:chgData name="Grant Cregger" userId="bf4071ed-e930-4706-922c-58ba102f0c4a" providerId="ADAL" clId="{CEB3DCAF-3EE5-40A5-A733-E81FC60698CA}" dt="2023-07-13T18:06:25.638" v="326" actId="2696"/>
        <pc:sldMkLst>
          <pc:docMk/>
          <pc:sldMk cId="135729887" sldId="327"/>
        </pc:sldMkLst>
      </pc:sldChg>
      <pc:sldChg chg="modSp mod">
        <pc:chgData name="Grant Cregger" userId="bf4071ed-e930-4706-922c-58ba102f0c4a" providerId="ADAL" clId="{CEB3DCAF-3EE5-40A5-A733-E81FC60698CA}" dt="2023-07-13T18:08:39.452" v="354" actId="1076"/>
        <pc:sldMkLst>
          <pc:docMk/>
          <pc:sldMk cId="423028839" sldId="328"/>
        </pc:sldMkLst>
        <pc:spChg chg="mod">
          <ac:chgData name="Grant Cregger" userId="bf4071ed-e930-4706-922c-58ba102f0c4a" providerId="ADAL" clId="{CEB3DCAF-3EE5-40A5-A733-E81FC60698CA}" dt="2023-07-13T18:05:54.408" v="323" actId="20577"/>
          <ac:spMkLst>
            <pc:docMk/>
            <pc:sldMk cId="423028839" sldId="328"/>
            <ac:spMk id="4" creationId="{9962849E-4D93-192B-1AE5-B7AB327198E2}"/>
          </ac:spMkLst>
        </pc:spChg>
        <pc:spChg chg="mod">
          <ac:chgData name="Grant Cregger" userId="bf4071ed-e930-4706-922c-58ba102f0c4a" providerId="ADAL" clId="{CEB3DCAF-3EE5-40A5-A733-E81FC60698CA}" dt="2023-07-13T18:08:39.452" v="354" actId="1076"/>
          <ac:spMkLst>
            <pc:docMk/>
            <pc:sldMk cId="423028839" sldId="328"/>
            <ac:spMk id="5" creationId="{1DED3AAB-9A23-D518-CE98-F0860AB7C611}"/>
          </ac:spMkLst>
        </pc:spChg>
        <pc:spChg chg="mod">
          <ac:chgData name="Grant Cregger" userId="bf4071ed-e930-4706-922c-58ba102f0c4a" providerId="ADAL" clId="{CEB3DCAF-3EE5-40A5-A733-E81FC60698CA}" dt="2023-07-13T18:07:55.521" v="335" actId="1076"/>
          <ac:spMkLst>
            <pc:docMk/>
            <pc:sldMk cId="423028839" sldId="328"/>
            <ac:spMk id="7" creationId="{F940C683-330D-9E96-3896-ACAAEC684154}"/>
          </ac:spMkLst>
        </pc:spChg>
      </pc:sldChg>
      <pc:sldChg chg="del">
        <pc:chgData name="Grant Cregger" userId="bf4071ed-e930-4706-922c-58ba102f0c4a" providerId="ADAL" clId="{CEB3DCAF-3EE5-40A5-A733-E81FC60698CA}" dt="2023-07-13T18:06:25.638" v="326" actId="2696"/>
        <pc:sldMkLst>
          <pc:docMk/>
          <pc:sldMk cId="2868931759" sldId="329"/>
        </pc:sldMkLst>
      </pc:sldChg>
      <pc:sldChg chg="del">
        <pc:chgData name="Grant Cregger" userId="bf4071ed-e930-4706-922c-58ba102f0c4a" providerId="ADAL" clId="{CEB3DCAF-3EE5-40A5-A733-E81FC60698CA}" dt="2023-07-13T18:06:25.638" v="326" actId="2696"/>
        <pc:sldMkLst>
          <pc:docMk/>
          <pc:sldMk cId="32746637" sldId="330"/>
        </pc:sldMkLst>
      </pc:sldChg>
      <pc:sldChg chg="del">
        <pc:chgData name="Grant Cregger" userId="bf4071ed-e930-4706-922c-58ba102f0c4a" providerId="ADAL" clId="{CEB3DCAF-3EE5-40A5-A733-E81FC60698CA}" dt="2023-07-13T18:06:25.638" v="326" actId="2696"/>
        <pc:sldMkLst>
          <pc:docMk/>
          <pc:sldMk cId="233513521" sldId="331"/>
        </pc:sldMkLst>
      </pc:sldChg>
      <pc:sldChg chg="del">
        <pc:chgData name="Grant Cregger" userId="bf4071ed-e930-4706-922c-58ba102f0c4a" providerId="ADAL" clId="{CEB3DCAF-3EE5-40A5-A733-E81FC60698CA}" dt="2023-07-13T18:06:25.638" v="326" actId="2696"/>
        <pc:sldMkLst>
          <pc:docMk/>
          <pc:sldMk cId="2874648457" sldId="332"/>
        </pc:sldMkLst>
      </pc:sldChg>
      <pc:sldChg chg="del">
        <pc:chgData name="Grant Cregger" userId="bf4071ed-e930-4706-922c-58ba102f0c4a" providerId="ADAL" clId="{CEB3DCAF-3EE5-40A5-A733-E81FC60698CA}" dt="2023-07-13T18:06:25.638" v="326" actId="2696"/>
        <pc:sldMkLst>
          <pc:docMk/>
          <pc:sldMk cId="4065068110" sldId="333"/>
        </pc:sldMkLst>
      </pc:sldChg>
      <pc:sldChg chg="del">
        <pc:chgData name="Grant Cregger" userId="bf4071ed-e930-4706-922c-58ba102f0c4a" providerId="ADAL" clId="{CEB3DCAF-3EE5-40A5-A733-E81FC60698CA}" dt="2023-07-13T18:06:25.638" v="326" actId="2696"/>
        <pc:sldMkLst>
          <pc:docMk/>
          <pc:sldMk cId="474255372" sldId="334"/>
        </pc:sldMkLst>
      </pc:sldChg>
      <pc:sldChg chg="del">
        <pc:chgData name="Grant Cregger" userId="bf4071ed-e930-4706-922c-58ba102f0c4a" providerId="ADAL" clId="{CEB3DCAF-3EE5-40A5-A733-E81FC60698CA}" dt="2023-07-13T18:06:25.638" v="326" actId="2696"/>
        <pc:sldMkLst>
          <pc:docMk/>
          <pc:sldMk cId="1416509989" sldId="335"/>
        </pc:sldMkLst>
      </pc:sldChg>
      <pc:sldChg chg="delSp modSp add del mod">
        <pc:chgData name="Grant Cregger" userId="bf4071ed-e930-4706-922c-58ba102f0c4a" providerId="ADAL" clId="{CEB3DCAF-3EE5-40A5-A733-E81FC60698CA}" dt="2023-07-13T18:33:33.150" v="536" actId="2696"/>
        <pc:sldMkLst>
          <pc:docMk/>
          <pc:sldMk cId="934390444" sldId="336"/>
        </pc:sldMkLst>
        <pc:spChg chg="mod">
          <ac:chgData name="Grant Cregger" userId="bf4071ed-e930-4706-922c-58ba102f0c4a" providerId="ADAL" clId="{CEB3DCAF-3EE5-40A5-A733-E81FC60698CA}" dt="2023-07-13T18:32:53.188" v="531" actId="1076"/>
          <ac:spMkLst>
            <pc:docMk/>
            <pc:sldMk cId="934390444" sldId="336"/>
            <ac:spMk id="4" creationId="{9962849E-4D93-192B-1AE5-B7AB327198E2}"/>
          </ac:spMkLst>
        </pc:spChg>
        <pc:spChg chg="del mod">
          <ac:chgData name="Grant Cregger" userId="bf4071ed-e930-4706-922c-58ba102f0c4a" providerId="ADAL" clId="{CEB3DCAF-3EE5-40A5-A733-E81FC60698CA}" dt="2023-07-13T17:41:20.877" v="140" actId="478"/>
          <ac:spMkLst>
            <pc:docMk/>
            <pc:sldMk cId="934390444" sldId="336"/>
            <ac:spMk id="5" creationId="{1DED3AAB-9A23-D518-CE98-F0860AB7C611}"/>
          </ac:spMkLst>
        </pc:spChg>
        <pc:spChg chg="mod">
          <ac:chgData name="Grant Cregger" userId="bf4071ed-e930-4706-922c-58ba102f0c4a" providerId="ADAL" clId="{CEB3DCAF-3EE5-40A5-A733-E81FC60698CA}" dt="2023-07-13T18:32:56.248" v="532" actId="1076"/>
          <ac:spMkLst>
            <pc:docMk/>
            <pc:sldMk cId="934390444" sldId="336"/>
            <ac:spMk id="7" creationId="{F940C683-330D-9E96-3896-ACAAEC684154}"/>
          </ac:spMkLst>
        </pc:spChg>
      </pc:sldChg>
      <pc:sldChg chg="addSp delSp modSp mod">
        <pc:chgData name="Grant Cregger" userId="bf4071ed-e930-4706-922c-58ba102f0c4a" providerId="ADAL" clId="{CEB3DCAF-3EE5-40A5-A733-E81FC60698CA}" dt="2023-07-13T18:37:27.093" v="678" actId="1076"/>
        <pc:sldMkLst>
          <pc:docMk/>
          <pc:sldMk cId="2182809429" sldId="337"/>
        </pc:sldMkLst>
        <pc:spChg chg="del mod">
          <ac:chgData name="Grant Cregger" userId="bf4071ed-e930-4706-922c-58ba102f0c4a" providerId="ADAL" clId="{CEB3DCAF-3EE5-40A5-A733-E81FC60698CA}" dt="2023-07-13T18:33:47.826" v="538" actId="478"/>
          <ac:spMkLst>
            <pc:docMk/>
            <pc:sldMk cId="2182809429" sldId="337"/>
            <ac:spMk id="2" creationId="{6E49EA33-C9B7-67C0-7C26-A151EA126084}"/>
          </ac:spMkLst>
        </pc:spChg>
        <pc:spChg chg="mod">
          <ac:chgData name="Grant Cregger" userId="bf4071ed-e930-4706-922c-58ba102f0c4a" providerId="ADAL" clId="{CEB3DCAF-3EE5-40A5-A733-E81FC60698CA}" dt="2023-07-13T17:36:01.339" v="36" actId="20577"/>
          <ac:spMkLst>
            <pc:docMk/>
            <pc:sldMk cId="2182809429" sldId="337"/>
            <ac:spMk id="4" creationId="{9962849E-4D93-192B-1AE5-B7AB327198E2}"/>
          </ac:spMkLst>
        </pc:spChg>
        <pc:spChg chg="add mod">
          <ac:chgData name="Grant Cregger" userId="bf4071ed-e930-4706-922c-58ba102f0c4a" providerId="ADAL" clId="{CEB3DCAF-3EE5-40A5-A733-E81FC60698CA}" dt="2023-07-13T18:34:29.462" v="544" actId="164"/>
          <ac:spMkLst>
            <pc:docMk/>
            <pc:sldMk cId="2182809429" sldId="337"/>
            <ac:spMk id="6" creationId="{85FC0581-8432-F6CE-47E8-CBF893B5AC21}"/>
          </ac:spMkLst>
        </pc:spChg>
        <pc:spChg chg="add mod">
          <ac:chgData name="Grant Cregger" userId="bf4071ed-e930-4706-922c-58ba102f0c4a" providerId="ADAL" clId="{CEB3DCAF-3EE5-40A5-A733-E81FC60698CA}" dt="2023-07-13T18:37:19.837" v="677" actId="1076"/>
          <ac:spMkLst>
            <pc:docMk/>
            <pc:sldMk cId="2182809429" sldId="337"/>
            <ac:spMk id="8" creationId="{117DDC8F-0A73-AD6F-07C4-9D65590C6305}"/>
          </ac:spMkLst>
        </pc:spChg>
        <pc:grpChg chg="add mod">
          <ac:chgData name="Grant Cregger" userId="bf4071ed-e930-4706-922c-58ba102f0c4a" providerId="ADAL" clId="{CEB3DCAF-3EE5-40A5-A733-E81FC60698CA}" dt="2023-07-13T18:37:27.093" v="678" actId="1076"/>
          <ac:grpSpMkLst>
            <pc:docMk/>
            <pc:sldMk cId="2182809429" sldId="337"/>
            <ac:grpSpMk id="7" creationId="{211CAD01-06A0-5A7F-E8B0-35D7ED277BF4}"/>
          </ac:grpSpMkLst>
        </pc:grpChg>
        <pc:picChg chg="add mod">
          <ac:chgData name="Grant Cregger" userId="bf4071ed-e930-4706-922c-58ba102f0c4a" providerId="ADAL" clId="{CEB3DCAF-3EE5-40A5-A733-E81FC60698CA}" dt="2023-07-13T18:34:29.462" v="544" actId="164"/>
          <ac:picMkLst>
            <pc:docMk/>
            <pc:sldMk cId="2182809429" sldId="337"/>
            <ac:picMk id="3" creationId="{9095E25A-3499-62EE-08A5-B14A67650094}"/>
          </ac:picMkLst>
        </pc:picChg>
        <pc:cxnChg chg="add mod">
          <ac:chgData name="Grant Cregger" userId="bf4071ed-e930-4706-922c-58ba102f0c4a" providerId="ADAL" clId="{CEB3DCAF-3EE5-40A5-A733-E81FC60698CA}" dt="2023-07-13T18:34:29.462" v="544" actId="164"/>
          <ac:cxnSpMkLst>
            <pc:docMk/>
            <pc:sldMk cId="2182809429" sldId="337"/>
            <ac:cxnSpMk id="5" creationId="{583B41FC-8B28-6680-26C1-BAF486440F13}"/>
          </ac:cxnSpMkLst>
        </pc:cxnChg>
      </pc:sldChg>
      <pc:sldChg chg="del">
        <pc:chgData name="Grant Cregger" userId="bf4071ed-e930-4706-922c-58ba102f0c4a" providerId="ADAL" clId="{CEB3DCAF-3EE5-40A5-A733-E81FC60698CA}" dt="2023-07-13T17:35:45.333" v="21" actId="2696"/>
        <pc:sldMkLst>
          <pc:docMk/>
          <pc:sldMk cId="636871976" sldId="338"/>
        </pc:sldMkLst>
      </pc:sldChg>
      <pc:sldChg chg="del">
        <pc:chgData name="Grant Cregger" userId="bf4071ed-e930-4706-922c-58ba102f0c4a" providerId="ADAL" clId="{CEB3DCAF-3EE5-40A5-A733-E81FC60698CA}" dt="2023-07-13T18:06:25.638" v="326" actId="2696"/>
        <pc:sldMkLst>
          <pc:docMk/>
          <pc:sldMk cId="462741815" sldId="339"/>
        </pc:sldMkLst>
      </pc:sldChg>
      <pc:sldChg chg="delSp modSp add mod">
        <pc:chgData name="Grant Cregger" userId="bf4071ed-e930-4706-922c-58ba102f0c4a" providerId="ADAL" clId="{CEB3DCAF-3EE5-40A5-A733-E81FC60698CA}" dt="2023-07-13T18:33:27.353" v="535" actId="478"/>
        <pc:sldMkLst>
          <pc:docMk/>
          <pc:sldMk cId="2383761411" sldId="340"/>
        </pc:sldMkLst>
        <pc:spChg chg="del">
          <ac:chgData name="Grant Cregger" userId="bf4071ed-e930-4706-922c-58ba102f0c4a" providerId="ADAL" clId="{CEB3DCAF-3EE5-40A5-A733-E81FC60698CA}" dt="2023-07-13T18:33:27.353" v="535" actId="478"/>
          <ac:spMkLst>
            <pc:docMk/>
            <pc:sldMk cId="2383761411" sldId="340"/>
            <ac:spMk id="5" creationId="{1DED3AAB-9A23-D518-CE98-F0860AB7C611}"/>
          </ac:spMkLst>
        </pc:spChg>
        <pc:spChg chg="mod">
          <ac:chgData name="Grant Cregger" userId="bf4071ed-e930-4706-922c-58ba102f0c4a" providerId="ADAL" clId="{CEB3DCAF-3EE5-40A5-A733-E81FC60698CA}" dt="2023-07-13T18:33:23.387" v="534"/>
          <ac:spMkLst>
            <pc:docMk/>
            <pc:sldMk cId="2383761411" sldId="340"/>
            <ac:spMk id="7" creationId="{F940C683-330D-9E96-3896-ACAAEC684154}"/>
          </ac:spMkLst>
        </pc:spChg>
      </pc:sldChg>
      <pc:sldChg chg="addSp delSp modSp add mod">
        <pc:chgData name="Grant Cregger" userId="bf4071ed-e930-4706-922c-58ba102f0c4a" providerId="ADAL" clId="{CEB3DCAF-3EE5-40A5-A733-E81FC60698CA}" dt="2023-07-13T18:05:16.027" v="306" actId="1076"/>
        <pc:sldMkLst>
          <pc:docMk/>
          <pc:sldMk cId="1672999223" sldId="341"/>
        </pc:sldMkLst>
        <pc:spChg chg="del">
          <ac:chgData name="Grant Cregger" userId="bf4071ed-e930-4706-922c-58ba102f0c4a" providerId="ADAL" clId="{CEB3DCAF-3EE5-40A5-A733-E81FC60698CA}" dt="2023-07-13T17:44:48.488" v="178" actId="478"/>
          <ac:spMkLst>
            <pc:docMk/>
            <pc:sldMk cId="1672999223" sldId="341"/>
            <ac:spMk id="4" creationId="{9962849E-4D93-192B-1AE5-B7AB327198E2}"/>
          </ac:spMkLst>
        </pc:spChg>
        <pc:spChg chg="del">
          <ac:chgData name="Grant Cregger" userId="bf4071ed-e930-4706-922c-58ba102f0c4a" providerId="ADAL" clId="{CEB3DCAF-3EE5-40A5-A733-E81FC60698CA}" dt="2023-07-13T17:44:46.523" v="177" actId="478"/>
          <ac:spMkLst>
            <pc:docMk/>
            <pc:sldMk cId="1672999223" sldId="341"/>
            <ac:spMk id="5" creationId="{1DED3AAB-9A23-D518-CE98-F0860AB7C611}"/>
          </ac:spMkLst>
        </pc:spChg>
        <pc:spChg chg="del">
          <ac:chgData name="Grant Cregger" userId="bf4071ed-e930-4706-922c-58ba102f0c4a" providerId="ADAL" clId="{CEB3DCAF-3EE5-40A5-A733-E81FC60698CA}" dt="2023-07-13T17:44:42.665" v="176" actId="478"/>
          <ac:spMkLst>
            <pc:docMk/>
            <pc:sldMk cId="1672999223" sldId="341"/>
            <ac:spMk id="7" creationId="{F940C683-330D-9E96-3896-ACAAEC684154}"/>
          </ac:spMkLst>
        </pc:spChg>
        <pc:spChg chg="add mod">
          <ac:chgData name="Grant Cregger" userId="bf4071ed-e930-4706-922c-58ba102f0c4a" providerId="ADAL" clId="{CEB3DCAF-3EE5-40A5-A733-E81FC60698CA}" dt="2023-07-13T17:53:24.845" v="230" actId="1076"/>
          <ac:spMkLst>
            <pc:docMk/>
            <pc:sldMk cId="1672999223" sldId="341"/>
            <ac:spMk id="14" creationId="{9EAAB8D4-F60E-359F-C5D8-F937766B1858}"/>
          </ac:spMkLst>
        </pc:spChg>
        <pc:spChg chg="add mod">
          <ac:chgData name="Grant Cregger" userId="bf4071ed-e930-4706-922c-58ba102f0c4a" providerId="ADAL" clId="{CEB3DCAF-3EE5-40A5-A733-E81FC60698CA}" dt="2023-07-13T17:53:40.629" v="232" actId="1076"/>
          <ac:spMkLst>
            <pc:docMk/>
            <pc:sldMk cId="1672999223" sldId="341"/>
            <ac:spMk id="15" creationId="{9181F8FF-DA67-6D19-97CB-BEB9A8370442}"/>
          </ac:spMkLst>
        </pc:spChg>
        <pc:spChg chg="add mod">
          <ac:chgData name="Grant Cregger" userId="bf4071ed-e930-4706-922c-58ba102f0c4a" providerId="ADAL" clId="{CEB3DCAF-3EE5-40A5-A733-E81FC60698CA}" dt="2023-07-13T18:04:51.697" v="288" actId="1076"/>
          <ac:spMkLst>
            <pc:docMk/>
            <pc:sldMk cId="1672999223" sldId="341"/>
            <ac:spMk id="27" creationId="{96DB2F82-B36A-E2FB-6C70-1467C50483F4}"/>
          </ac:spMkLst>
        </pc:spChg>
        <pc:spChg chg="add mod">
          <ac:chgData name="Grant Cregger" userId="bf4071ed-e930-4706-922c-58ba102f0c4a" providerId="ADAL" clId="{CEB3DCAF-3EE5-40A5-A733-E81FC60698CA}" dt="2023-07-13T18:05:16.027" v="306" actId="1076"/>
          <ac:spMkLst>
            <pc:docMk/>
            <pc:sldMk cId="1672999223" sldId="341"/>
            <ac:spMk id="28" creationId="{E567DA31-F654-4AD1-008A-EADC18685BDF}"/>
          </ac:spMkLst>
        </pc:spChg>
        <pc:picChg chg="add mod">
          <ac:chgData name="Grant Cregger" userId="bf4071ed-e930-4706-922c-58ba102f0c4a" providerId="ADAL" clId="{CEB3DCAF-3EE5-40A5-A733-E81FC60698CA}" dt="2023-07-13T17:49:08.199" v="183" actId="1076"/>
          <ac:picMkLst>
            <pc:docMk/>
            <pc:sldMk cId="1672999223" sldId="341"/>
            <ac:picMk id="3" creationId="{5E1B0E84-8AEA-B82D-5EEE-3FF1637DD94C}"/>
          </ac:picMkLst>
        </pc:picChg>
        <pc:picChg chg="add mod">
          <ac:chgData name="Grant Cregger" userId="bf4071ed-e930-4706-922c-58ba102f0c4a" providerId="ADAL" clId="{CEB3DCAF-3EE5-40A5-A733-E81FC60698CA}" dt="2023-07-13T18:03:31.249" v="248" actId="1076"/>
          <ac:picMkLst>
            <pc:docMk/>
            <pc:sldMk cId="1672999223" sldId="341"/>
            <ac:picMk id="6" creationId="{5ADF3097-BF0B-9592-0A48-6D6F841D4175}"/>
          </ac:picMkLst>
        </pc:picChg>
        <pc:cxnChg chg="add del mod">
          <ac:chgData name="Grant Cregger" userId="bf4071ed-e930-4706-922c-58ba102f0c4a" providerId="ADAL" clId="{CEB3DCAF-3EE5-40A5-A733-E81FC60698CA}" dt="2023-07-13T17:51:50.692" v="219" actId="478"/>
          <ac:cxnSpMkLst>
            <pc:docMk/>
            <pc:sldMk cId="1672999223" sldId="341"/>
            <ac:cxnSpMk id="9" creationId="{3BC7EBE5-4F9A-C6EC-AAAB-2E1ADDF177AC}"/>
          </ac:cxnSpMkLst>
        </pc:cxnChg>
        <pc:cxnChg chg="add del mod">
          <ac:chgData name="Grant Cregger" userId="bf4071ed-e930-4706-922c-58ba102f0c4a" providerId="ADAL" clId="{CEB3DCAF-3EE5-40A5-A733-E81FC60698CA}" dt="2023-07-13T17:51:30.850" v="215" actId="478"/>
          <ac:cxnSpMkLst>
            <pc:docMk/>
            <pc:sldMk cId="1672999223" sldId="341"/>
            <ac:cxnSpMk id="11" creationId="{321E6622-7A45-51BD-45BC-49C224258243}"/>
          </ac:cxnSpMkLst>
        </pc:cxnChg>
        <pc:cxnChg chg="add del mod">
          <ac:chgData name="Grant Cregger" userId="bf4071ed-e930-4706-922c-58ba102f0c4a" providerId="ADAL" clId="{CEB3DCAF-3EE5-40A5-A733-E81FC60698CA}" dt="2023-07-13T17:51:46.372" v="218" actId="478"/>
          <ac:cxnSpMkLst>
            <pc:docMk/>
            <pc:sldMk cId="1672999223" sldId="341"/>
            <ac:cxnSpMk id="13" creationId="{3ED7AE95-3518-BB3A-8BB8-F1129AA89BB1}"/>
          </ac:cxnSpMkLst>
        </pc:cxnChg>
        <pc:cxnChg chg="add mod">
          <ac:chgData name="Grant Cregger" userId="bf4071ed-e930-4706-922c-58ba102f0c4a" providerId="ADAL" clId="{CEB3DCAF-3EE5-40A5-A733-E81FC60698CA}" dt="2023-07-13T17:58:54.394" v="245" actId="14100"/>
          <ac:cxnSpMkLst>
            <pc:docMk/>
            <pc:sldMk cId="1672999223" sldId="341"/>
            <ac:cxnSpMk id="17" creationId="{2B04CC00-657B-89E0-D2EC-747D086AE3BB}"/>
          </ac:cxnSpMkLst>
        </pc:cxnChg>
      </pc:sldChg>
      <pc:sldChg chg="modSp add mod">
        <pc:chgData name="Grant Cregger" userId="bf4071ed-e930-4706-922c-58ba102f0c4a" providerId="ADAL" clId="{CEB3DCAF-3EE5-40A5-A733-E81FC60698CA}" dt="2023-07-13T18:10:18.190" v="381" actId="404"/>
        <pc:sldMkLst>
          <pc:docMk/>
          <pc:sldMk cId="3742215866" sldId="342"/>
        </pc:sldMkLst>
        <pc:spChg chg="mod">
          <ac:chgData name="Grant Cregger" userId="bf4071ed-e930-4706-922c-58ba102f0c4a" providerId="ADAL" clId="{CEB3DCAF-3EE5-40A5-A733-E81FC60698CA}" dt="2023-07-13T18:09:24.451" v="366" actId="20577"/>
          <ac:spMkLst>
            <pc:docMk/>
            <pc:sldMk cId="3742215866" sldId="342"/>
            <ac:spMk id="5" creationId="{1DED3AAB-9A23-D518-CE98-F0860AB7C611}"/>
          </ac:spMkLst>
        </pc:spChg>
        <pc:spChg chg="mod">
          <ac:chgData name="Grant Cregger" userId="bf4071ed-e930-4706-922c-58ba102f0c4a" providerId="ADAL" clId="{CEB3DCAF-3EE5-40A5-A733-E81FC60698CA}" dt="2023-07-13T18:10:18.190" v="381" actId="404"/>
          <ac:spMkLst>
            <pc:docMk/>
            <pc:sldMk cId="3742215866" sldId="342"/>
            <ac:spMk id="7" creationId="{F940C683-330D-9E96-3896-ACAAEC684154}"/>
          </ac:spMkLst>
        </pc:spChg>
      </pc:sldChg>
      <pc:sldChg chg="add del">
        <pc:chgData name="Grant Cregger" userId="bf4071ed-e930-4706-922c-58ba102f0c4a" providerId="ADAL" clId="{CEB3DCAF-3EE5-40A5-A733-E81FC60698CA}" dt="2023-07-13T18:06:15.371" v="325" actId="2890"/>
        <pc:sldMkLst>
          <pc:docMk/>
          <pc:sldMk cId="4212468263" sldId="342"/>
        </pc:sldMkLst>
      </pc:sldChg>
      <pc:sldChg chg="add del replId">
        <pc:chgData name="Grant Cregger" userId="bf4071ed-e930-4706-922c-58ba102f0c4a" providerId="ADAL" clId="{CEB3DCAF-3EE5-40A5-A733-E81FC60698CA}" dt="2023-07-13T18:06:15.371" v="325" actId="2890"/>
        <pc:sldMkLst>
          <pc:docMk/>
          <pc:sldMk cId="39058389" sldId="343"/>
        </pc:sldMkLst>
      </pc:sldChg>
      <pc:sldChg chg="modSp add mod">
        <pc:chgData name="Grant Cregger" userId="bf4071ed-e930-4706-922c-58ba102f0c4a" providerId="ADAL" clId="{CEB3DCAF-3EE5-40A5-A733-E81FC60698CA}" dt="2023-07-13T18:24:41.659" v="418" actId="114"/>
        <pc:sldMkLst>
          <pc:docMk/>
          <pc:sldMk cId="3514945672" sldId="343"/>
        </pc:sldMkLst>
        <pc:spChg chg="mod">
          <ac:chgData name="Grant Cregger" userId="bf4071ed-e930-4706-922c-58ba102f0c4a" providerId="ADAL" clId="{CEB3DCAF-3EE5-40A5-A733-E81FC60698CA}" dt="2023-07-13T18:11:23.703" v="408" actId="20577"/>
          <ac:spMkLst>
            <pc:docMk/>
            <pc:sldMk cId="3514945672" sldId="343"/>
            <ac:spMk id="5" creationId="{1DED3AAB-9A23-D518-CE98-F0860AB7C611}"/>
          </ac:spMkLst>
        </pc:spChg>
        <pc:spChg chg="mod">
          <ac:chgData name="Grant Cregger" userId="bf4071ed-e930-4706-922c-58ba102f0c4a" providerId="ADAL" clId="{CEB3DCAF-3EE5-40A5-A733-E81FC60698CA}" dt="2023-07-13T18:24:41.659" v="418" actId="114"/>
          <ac:spMkLst>
            <pc:docMk/>
            <pc:sldMk cId="3514945672" sldId="343"/>
            <ac:spMk id="7" creationId="{F940C683-330D-9E96-3896-ACAAEC684154}"/>
          </ac:spMkLst>
        </pc:spChg>
      </pc:sldChg>
      <pc:sldChg chg="addSp delSp modSp mod">
        <pc:chgData name="Grant Cregger" userId="bf4071ed-e930-4706-922c-58ba102f0c4a" providerId="ADAL" clId="{CEB3DCAF-3EE5-40A5-A733-E81FC60698CA}" dt="2023-07-13T18:32:21.960" v="529" actId="1076"/>
        <pc:sldMkLst>
          <pc:docMk/>
          <pc:sldMk cId="1958159596" sldId="344"/>
        </pc:sldMkLst>
        <pc:spChg chg="del mod">
          <ac:chgData name="Grant Cregger" userId="bf4071ed-e930-4706-922c-58ba102f0c4a" providerId="ADAL" clId="{CEB3DCAF-3EE5-40A5-A733-E81FC60698CA}" dt="2023-07-13T18:26:44.377" v="481" actId="26606"/>
          <ac:spMkLst>
            <pc:docMk/>
            <pc:sldMk cId="1958159596" sldId="344"/>
            <ac:spMk id="2" creationId="{6E49EA33-C9B7-67C0-7C26-A151EA126084}"/>
          </ac:spMkLst>
        </pc:spChg>
        <pc:spChg chg="add del mod">
          <ac:chgData name="Grant Cregger" userId="bf4071ed-e930-4706-922c-58ba102f0c4a" providerId="ADAL" clId="{CEB3DCAF-3EE5-40A5-A733-E81FC60698CA}" dt="2023-07-13T18:32:13.253" v="527" actId="478"/>
          <ac:spMkLst>
            <pc:docMk/>
            <pc:sldMk cId="1958159596" sldId="344"/>
            <ac:spMk id="3" creationId="{453EC934-EE24-486F-AD7C-DB4B061001AD}"/>
          </ac:spMkLst>
        </pc:spChg>
        <pc:spChg chg="add del mod">
          <ac:chgData name="Grant Cregger" userId="bf4071ed-e930-4706-922c-58ba102f0c4a" providerId="ADAL" clId="{CEB3DCAF-3EE5-40A5-A733-E81FC60698CA}" dt="2023-07-13T18:32:11.077" v="526" actId="478"/>
          <ac:spMkLst>
            <pc:docMk/>
            <pc:sldMk cId="1958159596" sldId="344"/>
            <ac:spMk id="5" creationId="{7D88F41A-CA55-6363-9236-3BBA4D2913AB}"/>
          </ac:spMkLst>
        </pc:spChg>
        <pc:graphicFrameChg chg="add mod modGraphic">
          <ac:chgData name="Grant Cregger" userId="bf4071ed-e930-4706-922c-58ba102f0c4a" providerId="ADAL" clId="{CEB3DCAF-3EE5-40A5-A733-E81FC60698CA}" dt="2023-07-13T18:32:21.960" v="529" actId="1076"/>
          <ac:graphicFrameMkLst>
            <pc:docMk/>
            <pc:sldMk cId="1958159596" sldId="344"/>
            <ac:graphicFrameMk id="6" creationId="{E9AC6D87-2B4E-4C19-1F13-335FB24550D9}"/>
          </ac:graphicFrameMkLst>
        </pc:graphicFrameChg>
      </pc:sldChg>
      <pc:sldChg chg="add del replId">
        <pc:chgData name="Grant Cregger" userId="bf4071ed-e930-4706-922c-58ba102f0c4a" providerId="ADAL" clId="{CEB3DCAF-3EE5-40A5-A733-E81FC60698CA}" dt="2023-07-13T18:06:15.371" v="325" actId="2890"/>
        <pc:sldMkLst>
          <pc:docMk/>
          <pc:sldMk cId="2060904024" sldId="344"/>
        </pc:sldMkLst>
      </pc:sldChg>
      <pc:sldChg chg="add">
        <pc:chgData name="Grant Cregger" userId="bf4071ed-e930-4706-922c-58ba102f0c4a" providerId="ADAL" clId="{CEB3DCAF-3EE5-40A5-A733-E81FC60698CA}" dt="2023-07-13T18:33:15.332" v="533" actId="2890"/>
        <pc:sldMkLst>
          <pc:docMk/>
          <pc:sldMk cId="174366373" sldId="345"/>
        </pc:sldMkLst>
      </pc:sldChg>
      <pc:sldChg chg="add del replId">
        <pc:chgData name="Grant Cregger" userId="bf4071ed-e930-4706-922c-58ba102f0c4a" providerId="ADAL" clId="{CEB3DCAF-3EE5-40A5-A733-E81FC60698CA}" dt="2023-07-13T18:06:15.371" v="325" actId="2890"/>
        <pc:sldMkLst>
          <pc:docMk/>
          <pc:sldMk cId="612167266" sldId="345"/>
        </pc:sldMkLst>
      </pc:sldChg>
      <pc:sldChg chg="add del replId">
        <pc:chgData name="Grant Cregger" userId="bf4071ed-e930-4706-922c-58ba102f0c4a" providerId="ADAL" clId="{CEB3DCAF-3EE5-40A5-A733-E81FC60698CA}" dt="2023-07-13T18:06:15.371" v="325" actId="2890"/>
        <pc:sldMkLst>
          <pc:docMk/>
          <pc:sldMk cId="1384333410" sldId="346"/>
        </pc:sldMkLst>
      </pc:sldChg>
      <pc:sldChg chg="delSp modSp add mod">
        <pc:chgData name="Grant Cregger" userId="bf4071ed-e930-4706-922c-58ba102f0c4a" providerId="ADAL" clId="{CEB3DCAF-3EE5-40A5-A733-E81FC60698CA}" dt="2023-07-13T20:31:01.962" v="703" actId="1076"/>
        <pc:sldMkLst>
          <pc:docMk/>
          <pc:sldMk cId="1673117374" sldId="346"/>
        </pc:sldMkLst>
        <pc:spChg chg="mod">
          <ac:chgData name="Grant Cregger" userId="bf4071ed-e930-4706-922c-58ba102f0c4a" providerId="ADAL" clId="{CEB3DCAF-3EE5-40A5-A733-E81FC60698CA}" dt="2023-07-13T20:31:01.962" v="703" actId="1076"/>
          <ac:spMkLst>
            <pc:docMk/>
            <pc:sldMk cId="1673117374" sldId="346"/>
            <ac:spMk id="4" creationId="{9962849E-4D93-192B-1AE5-B7AB327198E2}"/>
          </ac:spMkLst>
        </pc:spChg>
        <pc:graphicFrameChg chg="del">
          <ac:chgData name="Grant Cregger" userId="bf4071ed-e930-4706-922c-58ba102f0c4a" providerId="ADAL" clId="{CEB3DCAF-3EE5-40A5-A733-E81FC60698CA}" dt="2023-07-13T20:29:44.723" v="680" actId="478"/>
          <ac:graphicFrameMkLst>
            <pc:docMk/>
            <pc:sldMk cId="1673117374" sldId="346"/>
            <ac:graphicFrameMk id="6" creationId="{E9AC6D87-2B4E-4C19-1F13-335FB24550D9}"/>
          </ac:graphicFrameMkLst>
        </pc:graphicFrameChg>
      </pc:sldChg>
      <pc:sldChg chg="add del replId">
        <pc:chgData name="Grant Cregger" userId="bf4071ed-e930-4706-922c-58ba102f0c4a" providerId="ADAL" clId="{CEB3DCAF-3EE5-40A5-A733-E81FC60698CA}" dt="2023-07-13T18:06:15.371" v="325" actId="2890"/>
        <pc:sldMkLst>
          <pc:docMk/>
          <pc:sldMk cId="3816885632" sldId="347"/>
        </pc:sldMkLst>
      </pc:sldChg>
      <pc:sldChg chg="add del replId">
        <pc:chgData name="Grant Cregger" userId="bf4071ed-e930-4706-922c-58ba102f0c4a" providerId="ADAL" clId="{CEB3DCAF-3EE5-40A5-A733-E81FC60698CA}" dt="2023-07-13T18:06:15.371" v="325" actId="2890"/>
        <pc:sldMkLst>
          <pc:docMk/>
          <pc:sldMk cId="836535292" sldId="348"/>
        </pc:sldMkLst>
      </pc:sldChg>
      <pc:sldChg chg="add del replId">
        <pc:chgData name="Grant Cregger" userId="bf4071ed-e930-4706-922c-58ba102f0c4a" providerId="ADAL" clId="{CEB3DCAF-3EE5-40A5-A733-E81FC60698CA}" dt="2023-07-13T18:06:15.371" v="325" actId="2890"/>
        <pc:sldMkLst>
          <pc:docMk/>
          <pc:sldMk cId="3461036925" sldId="349"/>
        </pc:sldMkLst>
      </pc:sldChg>
      <pc:sldChg chg="add del replId">
        <pc:chgData name="Grant Cregger" userId="bf4071ed-e930-4706-922c-58ba102f0c4a" providerId="ADAL" clId="{CEB3DCAF-3EE5-40A5-A733-E81FC60698CA}" dt="2023-07-13T18:06:15.371" v="325" actId="2890"/>
        <pc:sldMkLst>
          <pc:docMk/>
          <pc:sldMk cId="1811777072" sldId="350"/>
        </pc:sldMkLst>
      </pc:sldChg>
    </pc:docChg>
  </pc:docChgLst>
  <pc:docChgLst>
    <pc:chgData name="Daniel Housam" userId="19a6bcf8-9951-43f2-9168-6dca4eb54aee" providerId="ADAL" clId="{D875BEF4-3117-4C13-B9DA-B249E7A04C7E}"/>
    <pc:docChg chg="custSel addSld delSld modSld sldOrd">
      <pc:chgData name="Daniel Housam" userId="19a6bcf8-9951-43f2-9168-6dca4eb54aee" providerId="ADAL" clId="{D875BEF4-3117-4C13-B9DA-B249E7A04C7E}" dt="2023-06-10T13:07:37.753" v="297" actId="2696"/>
      <pc:docMkLst>
        <pc:docMk/>
      </pc:docMkLst>
      <pc:sldChg chg="modSp mod">
        <pc:chgData name="Daniel Housam" userId="19a6bcf8-9951-43f2-9168-6dca4eb54aee" providerId="ADAL" clId="{D875BEF4-3117-4C13-B9DA-B249E7A04C7E}" dt="2023-06-06T23:47:43.024" v="24" actId="20577"/>
        <pc:sldMkLst>
          <pc:docMk/>
          <pc:sldMk cId="1391044630" sldId="312"/>
        </pc:sldMkLst>
        <pc:spChg chg="mod">
          <ac:chgData name="Daniel Housam" userId="19a6bcf8-9951-43f2-9168-6dca4eb54aee" providerId="ADAL" clId="{D875BEF4-3117-4C13-B9DA-B249E7A04C7E}" dt="2023-06-06T23:47:26.326" v="15" actId="20577"/>
          <ac:spMkLst>
            <pc:docMk/>
            <pc:sldMk cId="1391044630" sldId="312"/>
            <ac:spMk id="2" creationId="{A45D8D99-579F-06C1-D5E0-DD7D10EA11FF}"/>
          </ac:spMkLst>
        </pc:spChg>
        <pc:spChg chg="mod">
          <ac:chgData name="Daniel Housam" userId="19a6bcf8-9951-43f2-9168-6dca4eb54aee" providerId="ADAL" clId="{D875BEF4-3117-4C13-B9DA-B249E7A04C7E}" dt="2023-06-06T23:47:43.024" v="24" actId="20577"/>
          <ac:spMkLst>
            <pc:docMk/>
            <pc:sldMk cId="1391044630" sldId="312"/>
            <ac:spMk id="7" creationId="{F940C683-330D-9E96-3896-ACAAEC684154}"/>
          </ac:spMkLst>
        </pc:spChg>
      </pc:sldChg>
      <pc:sldChg chg="modSp mod ord">
        <pc:chgData name="Daniel Housam" userId="19a6bcf8-9951-43f2-9168-6dca4eb54aee" providerId="ADAL" clId="{D875BEF4-3117-4C13-B9DA-B249E7A04C7E}" dt="2023-06-07T20:09:24.512" v="296"/>
        <pc:sldMkLst>
          <pc:docMk/>
          <pc:sldMk cId="951627511" sldId="315"/>
        </pc:sldMkLst>
        <pc:spChg chg="mod">
          <ac:chgData name="Daniel Housam" userId="19a6bcf8-9951-43f2-9168-6dca4eb54aee" providerId="ADAL" clId="{D875BEF4-3117-4C13-B9DA-B249E7A04C7E}" dt="2023-06-06T23:47:52.519" v="40" actId="20577"/>
          <ac:spMkLst>
            <pc:docMk/>
            <pc:sldMk cId="951627511" sldId="315"/>
            <ac:spMk id="4" creationId="{9962849E-4D93-192B-1AE5-B7AB327198E2}"/>
          </ac:spMkLst>
        </pc:spChg>
        <pc:spChg chg="mod">
          <ac:chgData name="Daniel Housam" userId="19a6bcf8-9951-43f2-9168-6dca4eb54aee" providerId="ADAL" clId="{D875BEF4-3117-4C13-B9DA-B249E7A04C7E}" dt="2023-06-07T20:09:24.512" v="296"/>
          <ac:spMkLst>
            <pc:docMk/>
            <pc:sldMk cId="951627511" sldId="315"/>
            <ac:spMk id="5" creationId="{1DED3AAB-9A23-D518-CE98-F0860AB7C611}"/>
          </ac:spMkLst>
        </pc:spChg>
        <pc:spChg chg="mod">
          <ac:chgData name="Daniel Housam" userId="19a6bcf8-9951-43f2-9168-6dca4eb54aee" providerId="ADAL" clId="{D875BEF4-3117-4C13-B9DA-B249E7A04C7E}" dt="2023-06-06T23:49:54.122" v="60" actId="20577"/>
          <ac:spMkLst>
            <pc:docMk/>
            <pc:sldMk cId="951627511" sldId="315"/>
            <ac:spMk id="7" creationId="{F940C683-330D-9E96-3896-ACAAEC684154}"/>
          </ac:spMkLst>
        </pc:spChg>
      </pc:sldChg>
      <pc:sldChg chg="del">
        <pc:chgData name="Daniel Housam" userId="19a6bcf8-9951-43f2-9168-6dca4eb54aee" providerId="ADAL" clId="{D875BEF4-3117-4C13-B9DA-B249E7A04C7E}" dt="2023-06-07T18:54:24.648" v="256" actId="47"/>
        <pc:sldMkLst>
          <pc:docMk/>
          <pc:sldMk cId="1492557960" sldId="316"/>
        </pc:sldMkLst>
      </pc:sldChg>
      <pc:sldChg chg="del">
        <pc:chgData name="Daniel Housam" userId="19a6bcf8-9951-43f2-9168-6dca4eb54aee" providerId="ADAL" clId="{D875BEF4-3117-4C13-B9DA-B249E7A04C7E}" dt="2023-06-07T18:54:25.483" v="257" actId="47"/>
        <pc:sldMkLst>
          <pc:docMk/>
          <pc:sldMk cId="3573089392" sldId="317"/>
        </pc:sldMkLst>
      </pc:sldChg>
      <pc:sldChg chg="del">
        <pc:chgData name="Daniel Housam" userId="19a6bcf8-9951-43f2-9168-6dca4eb54aee" providerId="ADAL" clId="{D875BEF4-3117-4C13-B9DA-B249E7A04C7E}" dt="2023-06-07T18:54:30.391" v="258" actId="47"/>
        <pc:sldMkLst>
          <pc:docMk/>
          <pc:sldMk cId="637606826" sldId="318"/>
        </pc:sldMkLst>
      </pc:sldChg>
      <pc:sldChg chg="del">
        <pc:chgData name="Daniel Housam" userId="19a6bcf8-9951-43f2-9168-6dca4eb54aee" providerId="ADAL" clId="{D875BEF4-3117-4C13-B9DA-B249E7A04C7E}" dt="2023-06-07T18:54:31.339" v="259" actId="47"/>
        <pc:sldMkLst>
          <pc:docMk/>
          <pc:sldMk cId="37291552" sldId="319"/>
        </pc:sldMkLst>
      </pc:sldChg>
      <pc:sldChg chg="del">
        <pc:chgData name="Daniel Housam" userId="19a6bcf8-9951-43f2-9168-6dca4eb54aee" providerId="ADAL" clId="{D875BEF4-3117-4C13-B9DA-B249E7A04C7E}" dt="2023-06-07T18:54:32.289" v="260" actId="47"/>
        <pc:sldMkLst>
          <pc:docMk/>
          <pc:sldMk cId="495766434" sldId="320"/>
        </pc:sldMkLst>
      </pc:sldChg>
      <pc:sldChg chg="del">
        <pc:chgData name="Daniel Housam" userId="19a6bcf8-9951-43f2-9168-6dca4eb54aee" providerId="ADAL" clId="{D875BEF4-3117-4C13-B9DA-B249E7A04C7E}" dt="2023-06-07T18:54:33.249" v="261" actId="47"/>
        <pc:sldMkLst>
          <pc:docMk/>
          <pc:sldMk cId="3532749242" sldId="321"/>
        </pc:sldMkLst>
      </pc:sldChg>
      <pc:sldChg chg="del">
        <pc:chgData name="Daniel Housam" userId="19a6bcf8-9951-43f2-9168-6dca4eb54aee" providerId="ADAL" clId="{D875BEF4-3117-4C13-B9DA-B249E7A04C7E}" dt="2023-06-07T18:54:35.221" v="263" actId="47"/>
        <pc:sldMkLst>
          <pc:docMk/>
          <pc:sldMk cId="508995480" sldId="322"/>
        </pc:sldMkLst>
      </pc:sldChg>
      <pc:sldChg chg="del">
        <pc:chgData name="Daniel Housam" userId="19a6bcf8-9951-43f2-9168-6dca4eb54aee" providerId="ADAL" clId="{D875BEF4-3117-4C13-B9DA-B249E7A04C7E}" dt="2023-06-07T18:54:34.222" v="262" actId="47"/>
        <pc:sldMkLst>
          <pc:docMk/>
          <pc:sldMk cId="1962609526" sldId="323"/>
        </pc:sldMkLst>
      </pc:sldChg>
      <pc:sldChg chg="del">
        <pc:chgData name="Daniel Housam" userId="19a6bcf8-9951-43f2-9168-6dca4eb54aee" providerId="ADAL" clId="{D875BEF4-3117-4C13-B9DA-B249E7A04C7E}" dt="2023-06-07T18:54:36.234" v="264" actId="47"/>
        <pc:sldMkLst>
          <pc:docMk/>
          <pc:sldMk cId="1253340260" sldId="324"/>
        </pc:sldMkLst>
      </pc:sldChg>
      <pc:sldChg chg="del">
        <pc:chgData name="Daniel Housam" userId="19a6bcf8-9951-43f2-9168-6dca4eb54aee" providerId="ADAL" clId="{D875BEF4-3117-4C13-B9DA-B249E7A04C7E}" dt="2023-06-07T18:54:37.854" v="265" actId="47"/>
        <pc:sldMkLst>
          <pc:docMk/>
          <pc:sldMk cId="2807160943" sldId="325"/>
        </pc:sldMkLst>
      </pc:sldChg>
      <pc:sldChg chg="modSp add mod">
        <pc:chgData name="Daniel Housam" userId="19a6bcf8-9951-43f2-9168-6dca4eb54aee" providerId="ADAL" clId="{D875BEF4-3117-4C13-B9DA-B249E7A04C7E}" dt="2023-06-07T20:09:16.501" v="295" actId="20577"/>
        <pc:sldMkLst>
          <pc:docMk/>
          <pc:sldMk cId="1503488410" sldId="326"/>
        </pc:sldMkLst>
        <pc:spChg chg="mod">
          <ac:chgData name="Daniel Housam" userId="19a6bcf8-9951-43f2-9168-6dca4eb54aee" providerId="ADAL" clId="{D875BEF4-3117-4C13-B9DA-B249E7A04C7E}" dt="2023-06-07T20:09:16.501" v="295" actId="20577"/>
          <ac:spMkLst>
            <pc:docMk/>
            <pc:sldMk cId="1503488410" sldId="326"/>
            <ac:spMk id="5" creationId="{1DED3AAB-9A23-D518-CE98-F0860AB7C611}"/>
          </ac:spMkLst>
        </pc:spChg>
        <pc:spChg chg="mod">
          <ac:chgData name="Daniel Housam" userId="19a6bcf8-9951-43f2-9168-6dca4eb54aee" providerId="ADAL" clId="{D875BEF4-3117-4C13-B9DA-B249E7A04C7E}" dt="2023-06-06T23:49:35.907" v="57" actId="20577"/>
          <ac:spMkLst>
            <pc:docMk/>
            <pc:sldMk cId="1503488410" sldId="326"/>
            <ac:spMk id="7" creationId="{F940C683-330D-9E96-3896-ACAAEC684154}"/>
          </ac:spMkLst>
        </pc:spChg>
      </pc:sldChg>
      <pc:sldChg chg="modSp add mod">
        <pc:chgData name="Daniel Housam" userId="19a6bcf8-9951-43f2-9168-6dca4eb54aee" providerId="ADAL" clId="{D875BEF4-3117-4C13-B9DA-B249E7A04C7E}" dt="2023-06-07T00:23:41.712" v="180" actId="20577"/>
        <pc:sldMkLst>
          <pc:docMk/>
          <pc:sldMk cId="891801317" sldId="327"/>
        </pc:sldMkLst>
        <pc:spChg chg="mod">
          <ac:chgData name="Daniel Housam" userId="19a6bcf8-9951-43f2-9168-6dca4eb54aee" providerId="ADAL" clId="{D875BEF4-3117-4C13-B9DA-B249E7A04C7E}" dt="2023-06-07T00:23:41.712" v="180" actId="20577"/>
          <ac:spMkLst>
            <pc:docMk/>
            <pc:sldMk cId="891801317" sldId="327"/>
            <ac:spMk id="5" creationId="{1DED3AAB-9A23-D518-CE98-F0860AB7C611}"/>
          </ac:spMkLst>
        </pc:spChg>
        <pc:spChg chg="mod">
          <ac:chgData name="Daniel Housam" userId="19a6bcf8-9951-43f2-9168-6dca4eb54aee" providerId="ADAL" clId="{D875BEF4-3117-4C13-B9DA-B249E7A04C7E}" dt="2023-06-06T23:53:30.253" v="176" actId="1035"/>
          <ac:spMkLst>
            <pc:docMk/>
            <pc:sldMk cId="891801317" sldId="327"/>
            <ac:spMk id="7" creationId="{F940C683-330D-9E96-3896-ACAAEC684154}"/>
          </ac:spMkLst>
        </pc:spChg>
      </pc:sldChg>
      <pc:sldChg chg="modSp add mod ord">
        <pc:chgData name="Daniel Housam" userId="19a6bcf8-9951-43f2-9168-6dca4eb54aee" providerId="ADAL" clId="{D875BEF4-3117-4C13-B9DA-B249E7A04C7E}" dt="2023-06-07T00:23:49.415" v="184" actId="20577"/>
        <pc:sldMkLst>
          <pc:docMk/>
          <pc:sldMk cId="2754236807" sldId="328"/>
        </pc:sldMkLst>
        <pc:spChg chg="mod">
          <ac:chgData name="Daniel Housam" userId="19a6bcf8-9951-43f2-9168-6dca4eb54aee" providerId="ADAL" clId="{D875BEF4-3117-4C13-B9DA-B249E7A04C7E}" dt="2023-06-07T00:23:49.415" v="184" actId="20577"/>
          <ac:spMkLst>
            <pc:docMk/>
            <pc:sldMk cId="2754236807" sldId="328"/>
            <ac:spMk id="5" creationId="{1DED3AAB-9A23-D518-CE98-F0860AB7C611}"/>
          </ac:spMkLst>
        </pc:spChg>
        <pc:spChg chg="mod">
          <ac:chgData name="Daniel Housam" userId="19a6bcf8-9951-43f2-9168-6dca4eb54aee" providerId="ADAL" clId="{D875BEF4-3117-4C13-B9DA-B249E7A04C7E}" dt="2023-06-06T23:53:10.732" v="151" actId="1036"/>
          <ac:spMkLst>
            <pc:docMk/>
            <pc:sldMk cId="2754236807" sldId="328"/>
            <ac:spMk id="7" creationId="{F940C683-330D-9E96-3896-ACAAEC684154}"/>
          </ac:spMkLst>
        </pc:spChg>
      </pc:sldChg>
      <pc:sldChg chg="add del">
        <pc:chgData name="Daniel Housam" userId="19a6bcf8-9951-43f2-9168-6dca4eb54aee" providerId="ADAL" clId="{D875BEF4-3117-4C13-B9DA-B249E7A04C7E}" dt="2023-06-10T13:07:37.753" v="297" actId="2696"/>
        <pc:sldMkLst>
          <pc:docMk/>
          <pc:sldMk cId="2486336606" sldId="329"/>
        </pc:sldMkLst>
      </pc:sldChg>
      <pc:sldChg chg="modSp add mod">
        <pc:chgData name="Daniel Housam" userId="19a6bcf8-9951-43f2-9168-6dca4eb54aee" providerId="ADAL" clId="{D875BEF4-3117-4C13-B9DA-B249E7A04C7E}" dt="2023-06-07T18:55:29.351" v="280" actId="20577"/>
        <pc:sldMkLst>
          <pc:docMk/>
          <pc:sldMk cId="139386135" sldId="330"/>
        </pc:sldMkLst>
        <pc:spChg chg="mod">
          <ac:chgData name="Daniel Housam" userId="19a6bcf8-9951-43f2-9168-6dca4eb54aee" providerId="ADAL" clId="{D875BEF4-3117-4C13-B9DA-B249E7A04C7E}" dt="2023-06-07T18:55:29.351" v="280" actId="20577"/>
          <ac:spMkLst>
            <pc:docMk/>
            <pc:sldMk cId="139386135" sldId="330"/>
            <ac:spMk id="5" creationId="{1DED3AAB-9A23-D518-CE98-F0860AB7C611}"/>
          </ac:spMkLst>
        </pc:spChg>
        <pc:spChg chg="mod">
          <ac:chgData name="Daniel Housam" userId="19a6bcf8-9951-43f2-9168-6dca4eb54aee" providerId="ADAL" clId="{D875BEF4-3117-4C13-B9DA-B249E7A04C7E}" dt="2023-06-07T18:50:49.820" v="199" actId="1076"/>
          <ac:spMkLst>
            <pc:docMk/>
            <pc:sldMk cId="139386135" sldId="330"/>
            <ac:spMk id="7" creationId="{F940C683-330D-9E96-3896-ACAAEC684154}"/>
          </ac:spMkLst>
        </pc:spChg>
      </pc:sldChg>
      <pc:sldChg chg="modSp add mod">
        <pc:chgData name="Daniel Housam" userId="19a6bcf8-9951-43f2-9168-6dca4eb54aee" providerId="ADAL" clId="{D875BEF4-3117-4C13-B9DA-B249E7A04C7E}" dt="2023-06-07T18:55:42.592" v="281"/>
        <pc:sldMkLst>
          <pc:docMk/>
          <pc:sldMk cId="411745394" sldId="331"/>
        </pc:sldMkLst>
        <pc:spChg chg="mod">
          <ac:chgData name="Daniel Housam" userId="19a6bcf8-9951-43f2-9168-6dca4eb54aee" providerId="ADAL" clId="{D875BEF4-3117-4C13-B9DA-B249E7A04C7E}" dt="2023-06-07T18:55:42.592" v="281"/>
          <ac:spMkLst>
            <pc:docMk/>
            <pc:sldMk cId="411745394" sldId="331"/>
            <ac:spMk id="5" creationId="{1DED3AAB-9A23-D518-CE98-F0860AB7C611}"/>
          </ac:spMkLst>
        </pc:spChg>
        <pc:spChg chg="mod">
          <ac:chgData name="Daniel Housam" userId="19a6bcf8-9951-43f2-9168-6dca4eb54aee" providerId="ADAL" clId="{D875BEF4-3117-4C13-B9DA-B249E7A04C7E}" dt="2023-06-07T18:53:56.865" v="225" actId="1036"/>
          <ac:spMkLst>
            <pc:docMk/>
            <pc:sldMk cId="411745394" sldId="331"/>
            <ac:spMk id="7" creationId="{F940C683-330D-9E96-3896-ACAAEC684154}"/>
          </ac:spMkLst>
        </pc:spChg>
      </pc:sldChg>
      <pc:sldChg chg="modSp add mod">
        <pc:chgData name="Daniel Housam" userId="19a6bcf8-9951-43f2-9168-6dca4eb54aee" providerId="ADAL" clId="{D875BEF4-3117-4C13-B9DA-B249E7A04C7E}" dt="2023-06-07T18:55:50.236" v="282"/>
        <pc:sldMkLst>
          <pc:docMk/>
          <pc:sldMk cId="3118587193" sldId="332"/>
        </pc:sldMkLst>
        <pc:spChg chg="mod">
          <ac:chgData name="Daniel Housam" userId="19a6bcf8-9951-43f2-9168-6dca4eb54aee" providerId="ADAL" clId="{D875BEF4-3117-4C13-B9DA-B249E7A04C7E}" dt="2023-06-07T18:55:50.236" v="282"/>
          <ac:spMkLst>
            <pc:docMk/>
            <pc:sldMk cId="3118587193" sldId="332"/>
            <ac:spMk id="5" creationId="{1DED3AAB-9A23-D518-CE98-F0860AB7C611}"/>
          </ac:spMkLst>
        </pc:spChg>
        <pc:spChg chg="mod">
          <ac:chgData name="Daniel Housam" userId="19a6bcf8-9951-43f2-9168-6dca4eb54aee" providerId="ADAL" clId="{D875BEF4-3117-4C13-B9DA-B249E7A04C7E}" dt="2023-06-07T18:54:14.833" v="255" actId="1036"/>
          <ac:spMkLst>
            <pc:docMk/>
            <pc:sldMk cId="3118587193" sldId="332"/>
            <ac:spMk id="7" creationId="{F940C683-330D-9E96-3896-ACAAEC684154}"/>
          </ac:spMkLst>
        </pc:spChg>
      </pc:sldChg>
    </pc:docChg>
  </pc:docChgLst>
  <pc:docChgLst>
    <pc:chgData name="Nia Shorts" userId="S::nias@nvcmd.org::0ef87355-627b-46a6-b255-da46e8beb6f8" providerId="AD" clId="Web-{5C0A7B2B-B7D6-4A4C-8DDD-C0C86969DA2B}"/>
    <pc:docChg chg="modSld">
      <pc:chgData name="Nia Shorts" userId="S::nias@nvcmd.org::0ef87355-627b-46a6-b255-da46e8beb6f8" providerId="AD" clId="Web-{5C0A7B2B-B7D6-4A4C-8DDD-C0C86969DA2B}" dt="2023-07-13T18:55:41.252" v="24" actId="1076"/>
      <pc:docMkLst>
        <pc:docMk/>
      </pc:docMkLst>
      <pc:sldChg chg="modSp">
        <pc:chgData name="Nia Shorts" userId="S::nias@nvcmd.org::0ef87355-627b-46a6-b255-da46e8beb6f8" providerId="AD" clId="Web-{5C0A7B2B-B7D6-4A4C-8DDD-C0C86969DA2B}" dt="2023-07-13T18:52:39.973" v="2" actId="20577"/>
        <pc:sldMkLst>
          <pc:docMk/>
          <pc:sldMk cId="423028839" sldId="328"/>
        </pc:sldMkLst>
        <pc:spChg chg="mod">
          <ac:chgData name="Nia Shorts" userId="S::nias@nvcmd.org::0ef87355-627b-46a6-b255-da46e8beb6f8" providerId="AD" clId="Web-{5C0A7B2B-B7D6-4A4C-8DDD-C0C86969DA2B}" dt="2023-07-13T18:52:39.973" v="2" actId="20577"/>
          <ac:spMkLst>
            <pc:docMk/>
            <pc:sldMk cId="423028839" sldId="328"/>
            <ac:spMk id="7" creationId="{F940C683-330D-9E96-3896-ACAAEC684154}"/>
          </ac:spMkLst>
        </pc:spChg>
      </pc:sldChg>
      <pc:sldChg chg="modSp">
        <pc:chgData name="Nia Shorts" userId="S::nias@nvcmd.org::0ef87355-627b-46a6-b255-da46e8beb6f8" providerId="AD" clId="Web-{5C0A7B2B-B7D6-4A4C-8DDD-C0C86969DA2B}" dt="2023-07-13T18:55:41.252" v="24" actId="1076"/>
        <pc:sldMkLst>
          <pc:docMk/>
          <pc:sldMk cId="2182809429" sldId="337"/>
        </pc:sldMkLst>
        <pc:spChg chg="mod">
          <ac:chgData name="Nia Shorts" userId="S::nias@nvcmd.org::0ef87355-627b-46a6-b255-da46e8beb6f8" providerId="AD" clId="Web-{5C0A7B2B-B7D6-4A4C-8DDD-C0C86969DA2B}" dt="2023-07-13T18:55:29.437" v="22" actId="1076"/>
          <ac:spMkLst>
            <pc:docMk/>
            <pc:sldMk cId="2182809429" sldId="337"/>
            <ac:spMk id="6" creationId="{85FC0581-8432-F6CE-47E8-CBF893B5AC21}"/>
          </ac:spMkLst>
        </pc:spChg>
        <pc:grpChg chg="mod">
          <ac:chgData name="Nia Shorts" userId="S::nias@nvcmd.org::0ef87355-627b-46a6-b255-da46e8beb6f8" providerId="AD" clId="Web-{5C0A7B2B-B7D6-4A4C-8DDD-C0C86969DA2B}" dt="2023-07-13T18:55:41.252" v="24" actId="1076"/>
          <ac:grpSpMkLst>
            <pc:docMk/>
            <pc:sldMk cId="2182809429" sldId="337"/>
            <ac:grpSpMk id="7" creationId="{211CAD01-06A0-5A7F-E8B0-35D7ED277BF4}"/>
          </ac:grpSpMkLst>
        </pc:grpChg>
      </pc:sldChg>
      <pc:sldChg chg="modSp">
        <pc:chgData name="Nia Shorts" userId="S::nias@nvcmd.org::0ef87355-627b-46a6-b255-da46e8beb6f8" providerId="AD" clId="Web-{5C0A7B2B-B7D6-4A4C-8DDD-C0C86969DA2B}" dt="2023-07-13T18:52:27.113" v="0" actId="20577"/>
        <pc:sldMkLst>
          <pc:docMk/>
          <pc:sldMk cId="2383761411" sldId="340"/>
        </pc:sldMkLst>
        <pc:spChg chg="mod">
          <ac:chgData name="Nia Shorts" userId="S::nias@nvcmd.org::0ef87355-627b-46a6-b255-da46e8beb6f8" providerId="AD" clId="Web-{5C0A7B2B-B7D6-4A4C-8DDD-C0C86969DA2B}" dt="2023-07-13T18:52:27.113" v="0" actId="20577"/>
          <ac:spMkLst>
            <pc:docMk/>
            <pc:sldMk cId="2383761411" sldId="340"/>
            <ac:spMk id="7" creationId="{F940C683-330D-9E96-3896-ACAAEC684154}"/>
          </ac:spMkLst>
        </pc:spChg>
      </pc:sldChg>
      <pc:sldChg chg="modSp">
        <pc:chgData name="Nia Shorts" userId="S::nias@nvcmd.org::0ef87355-627b-46a6-b255-da46e8beb6f8" providerId="AD" clId="Web-{5C0A7B2B-B7D6-4A4C-8DDD-C0C86969DA2B}" dt="2023-07-13T18:52:48.067" v="4" actId="20577"/>
        <pc:sldMkLst>
          <pc:docMk/>
          <pc:sldMk cId="3514945672" sldId="343"/>
        </pc:sldMkLst>
        <pc:spChg chg="mod">
          <ac:chgData name="Nia Shorts" userId="S::nias@nvcmd.org::0ef87355-627b-46a6-b255-da46e8beb6f8" providerId="AD" clId="Web-{5C0A7B2B-B7D6-4A4C-8DDD-C0C86969DA2B}" dt="2023-07-13T18:52:48.067" v="4" actId="20577"/>
          <ac:spMkLst>
            <pc:docMk/>
            <pc:sldMk cId="3514945672" sldId="343"/>
            <ac:spMk id="7" creationId="{F940C683-330D-9E96-3896-ACAAEC684154}"/>
          </ac:spMkLst>
        </pc:spChg>
      </pc:sldChg>
      <pc:sldChg chg="modSp">
        <pc:chgData name="Nia Shorts" userId="S::nias@nvcmd.org::0ef87355-627b-46a6-b255-da46e8beb6f8" providerId="AD" clId="Web-{5C0A7B2B-B7D6-4A4C-8DDD-C0C86969DA2B}" dt="2023-07-13T18:52:33.316" v="1" actId="20577"/>
        <pc:sldMkLst>
          <pc:docMk/>
          <pc:sldMk cId="174366373" sldId="345"/>
        </pc:sldMkLst>
        <pc:spChg chg="mod">
          <ac:chgData name="Nia Shorts" userId="S::nias@nvcmd.org::0ef87355-627b-46a6-b255-da46e8beb6f8" providerId="AD" clId="Web-{5C0A7B2B-B7D6-4A4C-8DDD-C0C86969DA2B}" dt="2023-07-13T18:52:33.316" v="1" actId="20577"/>
          <ac:spMkLst>
            <pc:docMk/>
            <pc:sldMk cId="174366373" sldId="345"/>
            <ac:spMk id="7" creationId="{F940C683-330D-9E96-3896-ACAAEC684154}"/>
          </ac:spMkLst>
        </pc:spChg>
      </pc:sldChg>
    </pc:docChg>
  </pc:docChgLst>
  <pc:docChgLst>
    <pc:chgData name="Chad Lawall" userId="e5c170003e1bdc1d" providerId="LiveId" clId="{2E9B9488-1807-4BA5-85BC-7391A287F970}"/>
    <pc:docChg chg="undo custSel addSld delSld modSld sldOrd">
      <pc:chgData name="Chad Lawall" userId="e5c170003e1bdc1d" providerId="LiveId" clId="{2E9B9488-1807-4BA5-85BC-7391A287F970}" dt="2023-03-11T19:13:11.464" v="1562" actId="20577"/>
      <pc:docMkLst>
        <pc:docMk/>
      </pc:docMkLst>
      <pc:sldChg chg="modSp mod">
        <pc:chgData name="Chad Lawall" userId="e5c170003e1bdc1d" providerId="LiveId" clId="{2E9B9488-1807-4BA5-85BC-7391A287F970}" dt="2023-03-10T17:25:29.049" v="39" actId="1076"/>
        <pc:sldMkLst>
          <pc:docMk/>
          <pc:sldMk cId="201176438" sldId="257"/>
        </pc:sldMkLst>
        <pc:spChg chg="mod">
          <ac:chgData name="Chad Lawall" userId="e5c170003e1bdc1d" providerId="LiveId" clId="{2E9B9488-1807-4BA5-85BC-7391A287F970}" dt="2023-03-10T17:25:29.049" v="39" actId="1076"/>
          <ac:spMkLst>
            <pc:docMk/>
            <pc:sldMk cId="201176438" sldId="257"/>
            <ac:spMk id="2" creationId="{E1C103F9-981F-EE7F-EFA0-40AF22BE60E5}"/>
          </ac:spMkLst>
        </pc:spChg>
      </pc:sldChg>
      <pc:sldChg chg="modSp mod">
        <pc:chgData name="Chad Lawall" userId="e5c170003e1bdc1d" providerId="LiveId" clId="{2E9B9488-1807-4BA5-85BC-7391A287F970}" dt="2023-03-11T19:10:48.270" v="1540" actId="20577"/>
        <pc:sldMkLst>
          <pc:docMk/>
          <pc:sldMk cId="347378821" sldId="258"/>
        </pc:sldMkLst>
        <pc:spChg chg="mod">
          <ac:chgData name="Chad Lawall" userId="e5c170003e1bdc1d" providerId="LiveId" clId="{2E9B9488-1807-4BA5-85BC-7391A287F970}" dt="2023-03-10T19:49:45.520" v="864" actId="1076"/>
          <ac:spMkLst>
            <pc:docMk/>
            <pc:sldMk cId="347378821" sldId="258"/>
            <ac:spMk id="3" creationId="{546E1A5F-FC13-8EE1-AC26-94AFB6322013}"/>
          </ac:spMkLst>
        </pc:spChg>
        <pc:spChg chg="mod">
          <ac:chgData name="Chad Lawall" userId="e5c170003e1bdc1d" providerId="LiveId" clId="{2E9B9488-1807-4BA5-85BC-7391A287F970}" dt="2023-03-11T19:10:48.270" v="1540" actId="20577"/>
          <ac:spMkLst>
            <pc:docMk/>
            <pc:sldMk cId="347378821" sldId="258"/>
            <ac:spMk id="4" creationId="{E3084227-D088-6BDF-0C37-A75369D9C1C7}"/>
          </ac:spMkLst>
        </pc:spChg>
      </pc:sldChg>
      <pc:sldChg chg="modSp mod">
        <pc:chgData name="Chad Lawall" userId="e5c170003e1bdc1d" providerId="LiveId" clId="{2E9B9488-1807-4BA5-85BC-7391A287F970}" dt="2023-03-11T19:11:56.096" v="1553" actId="20577"/>
        <pc:sldMkLst>
          <pc:docMk/>
          <pc:sldMk cId="2631031150" sldId="260"/>
        </pc:sldMkLst>
        <pc:spChg chg="mod">
          <ac:chgData name="Chad Lawall" userId="e5c170003e1bdc1d" providerId="LiveId" clId="{2E9B9488-1807-4BA5-85BC-7391A287F970}" dt="2023-03-10T19:51:04.565" v="869" actId="122"/>
          <ac:spMkLst>
            <pc:docMk/>
            <pc:sldMk cId="2631031150" sldId="260"/>
            <ac:spMk id="3" creationId="{546E1A5F-FC13-8EE1-AC26-94AFB6322013}"/>
          </ac:spMkLst>
        </pc:spChg>
        <pc:spChg chg="mod">
          <ac:chgData name="Chad Lawall" userId="e5c170003e1bdc1d" providerId="LiveId" clId="{2E9B9488-1807-4BA5-85BC-7391A287F970}" dt="2023-03-11T19:11:56.096" v="1553" actId="20577"/>
          <ac:spMkLst>
            <pc:docMk/>
            <pc:sldMk cId="2631031150" sldId="260"/>
            <ac:spMk id="4" creationId="{E3084227-D088-6BDF-0C37-A75369D9C1C7}"/>
          </ac:spMkLst>
        </pc:spChg>
      </pc:sldChg>
      <pc:sldChg chg="modSp mod">
        <pc:chgData name="Chad Lawall" userId="e5c170003e1bdc1d" providerId="LiveId" clId="{2E9B9488-1807-4BA5-85BC-7391A287F970}" dt="2023-03-11T19:12:00.126" v="1554" actId="20577"/>
        <pc:sldMkLst>
          <pc:docMk/>
          <pc:sldMk cId="644638156" sldId="261"/>
        </pc:sldMkLst>
        <pc:spChg chg="mod">
          <ac:chgData name="Chad Lawall" userId="e5c170003e1bdc1d" providerId="LiveId" clId="{2E9B9488-1807-4BA5-85BC-7391A287F970}" dt="2023-03-10T19:51:22.973" v="871" actId="1076"/>
          <ac:spMkLst>
            <pc:docMk/>
            <pc:sldMk cId="644638156" sldId="261"/>
            <ac:spMk id="3" creationId="{546E1A5F-FC13-8EE1-AC26-94AFB6322013}"/>
          </ac:spMkLst>
        </pc:spChg>
        <pc:spChg chg="mod">
          <ac:chgData name="Chad Lawall" userId="e5c170003e1bdc1d" providerId="LiveId" clId="{2E9B9488-1807-4BA5-85BC-7391A287F970}" dt="2023-03-11T19:12:00.126" v="1554" actId="20577"/>
          <ac:spMkLst>
            <pc:docMk/>
            <pc:sldMk cId="644638156" sldId="261"/>
            <ac:spMk id="4" creationId="{E3084227-D088-6BDF-0C37-A75369D9C1C7}"/>
          </ac:spMkLst>
        </pc:spChg>
      </pc:sldChg>
      <pc:sldChg chg="modSp mod">
        <pc:chgData name="Chad Lawall" userId="e5c170003e1bdc1d" providerId="LiveId" clId="{2E9B9488-1807-4BA5-85BC-7391A287F970}" dt="2023-03-11T19:12:03.890" v="1555" actId="20577"/>
        <pc:sldMkLst>
          <pc:docMk/>
          <pc:sldMk cId="2193798971" sldId="262"/>
        </pc:sldMkLst>
        <pc:spChg chg="mod">
          <ac:chgData name="Chad Lawall" userId="e5c170003e1bdc1d" providerId="LiveId" clId="{2E9B9488-1807-4BA5-85BC-7391A287F970}" dt="2023-03-10T19:51:32.332" v="873" actId="1076"/>
          <ac:spMkLst>
            <pc:docMk/>
            <pc:sldMk cId="2193798971" sldId="262"/>
            <ac:spMk id="3" creationId="{546E1A5F-FC13-8EE1-AC26-94AFB6322013}"/>
          </ac:spMkLst>
        </pc:spChg>
        <pc:spChg chg="mod">
          <ac:chgData name="Chad Lawall" userId="e5c170003e1bdc1d" providerId="LiveId" clId="{2E9B9488-1807-4BA5-85BC-7391A287F970}" dt="2023-03-11T19:12:03.890" v="1555" actId="20577"/>
          <ac:spMkLst>
            <pc:docMk/>
            <pc:sldMk cId="2193798971" sldId="262"/>
            <ac:spMk id="4" creationId="{E3084227-D088-6BDF-0C37-A75369D9C1C7}"/>
          </ac:spMkLst>
        </pc:spChg>
      </pc:sldChg>
      <pc:sldChg chg="modSp mod">
        <pc:chgData name="Chad Lawall" userId="e5c170003e1bdc1d" providerId="LiveId" clId="{2E9B9488-1807-4BA5-85BC-7391A287F970}" dt="2023-03-11T19:12:07.780" v="1556" actId="20577"/>
        <pc:sldMkLst>
          <pc:docMk/>
          <pc:sldMk cId="115270442" sldId="263"/>
        </pc:sldMkLst>
        <pc:spChg chg="mod">
          <ac:chgData name="Chad Lawall" userId="e5c170003e1bdc1d" providerId="LiveId" clId="{2E9B9488-1807-4BA5-85BC-7391A287F970}" dt="2023-03-10T19:51:54.457" v="876" actId="1076"/>
          <ac:spMkLst>
            <pc:docMk/>
            <pc:sldMk cId="115270442" sldId="263"/>
            <ac:spMk id="3" creationId="{546E1A5F-FC13-8EE1-AC26-94AFB6322013}"/>
          </ac:spMkLst>
        </pc:spChg>
        <pc:spChg chg="mod">
          <ac:chgData name="Chad Lawall" userId="e5c170003e1bdc1d" providerId="LiveId" clId="{2E9B9488-1807-4BA5-85BC-7391A287F970}" dt="2023-03-11T19:12:07.780" v="1556" actId="20577"/>
          <ac:spMkLst>
            <pc:docMk/>
            <pc:sldMk cId="115270442" sldId="263"/>
            <ac:spMk id="4" creationId="{E3084227-D088-6BDF-0C37-A75369D9C1C7}"/>
          </ac:spMkLst>
        </pc:spChg>
      </pc:sldChg>
      <pc:sldChg chg="modSp add mod ord">
        <pc:chgData name="Chad Lawall" userId="e5c170003e1bdc1d" providerId="LiveId" clId="{2E9B9488-1807-4BA5-85BC-7391A287F970}" dt="2023-03-11T19:10:41.788" v="1539" actId="20577"/>
        <pc:sldMkLst>
          <pc:docMk/>
          <pc:sldMk cId="1101074459" sldId="264"/>
        </pc:sldMkLst>
        <pc:spChg chg="mod">
          <ac:chgData name="Chad Lawall" userId="e5c170003e1bdc1d" providerId="LiveId" clId="{2E9B9488-1807-4BA5-85BC-7391A287F970}" dt="2023-03-10T19:49:33.841" v="863" actId="1076"/>
          <ac:spMkLst>
            <pc:docMk/>
            <pc:sldMk cId="1101074459" sldId="264"/>
            <ac:spMk id="3" creationId="{546E1A5F-FC13-8EE1-AC26-94AFB6322013}"/>
          </ac:spMkLst>
        </pc:spChg>
        <pc:spChg chg="mod">
          <ac:chgData name="Chad Lawall" userId="e5c170003e1bdc1d" providerId="LiveId" clId="{2E9B9488-1807-4BA5-85BC-7391A287F970}" dt="2023-03-11T19:10:41.788" v="1539" actId="20577"/>
          <ac:spMkLst>
            <pc:docMk/>
            <pc:sldMk cId="1101074459" sldId="264"/>
            <ac:spMk id="4" creationId="{E3084227-D088-6BDF-0C37-A75369D9C1C7}"/>
          </ac:spMkLst>
        </pc:spChg>
      </pc:sldChg>
      <pc:sldChg chg="modSp add mod">
        <pc:chgData name="Chad Lawall" userId="e5c170003e1bdc1d" providerId="LiveId" clId="{2E9B9488-1807-4BA5-85BC-7391A287F970}" dt="2023-03-11T19:12:33.804" v="1559" actId="20577"/>
        <pc:sldMkLst>
          <pc:docMk/>
          <pc:sldMk cId="1198116077" sldId="265"/>
        </pc:sldMkLst>
        <pc:spChg chg="mod">
          <ac:chgData name="Chad Lawall" userId="e5c170003e1bdc1d" providerId="LiveId" clId="{2E9B9488-1807-4BA5-85BC-7391A287F970}" dt="2023-03-11T19:12:33.804" v="1559" actId="20577"/>
          <ac:spMkLst>
            <pc:docMk/>
            <pc:sldMk cId="1198116077" sldId="265"/>
            <ac:spMk id="3" creationId="{546E1A5F-FC13-8EE1-AC26-94AFB6322013}"/>
          </ac:spMkLst>
        </pc:spChg>
        <pc:spChg chg="mod">
          <ac:chgData name="Chad Lawall" userId="e5c170003e1bdc1d" providerId="LiveId" clId="{2E9B9488-1807-4BA5-85BC-7391A287F970}" dt="2023-03-11T19:10:54.878" v="1541" actId="20577"/>
          <ac:spMkLst>
            <pc:docMk/>
            <pc:sldMk cId="1198116077" sldId="265"/>
            <ac:spMk id="4" creationId="{E3084227-D088-6BDF-0C37-A75369D9C1C7}"/>
          </ac:spMkLst>
        </pc:spChg>
      </pc:sldChg>
      <pc:sldChg chg="modSp add mod">
        <pc:chgData name="Chad Lawall" userId="e5c170003e1bdc1d" providerId="LiveId" clId="{2E9B9488-1807-4BA5-85BC-7391A287F970}" dt="2023-03-11T19:11:01.939" v="1542" actId="20577"/>
        <pc:sldMkLst>
          <pc:docMk/>
          <pc:sldMk cId="4222611700" sldId="266"/>
        </pc:sldMkLst>
        <pc:spChg chg="mod">
          <ac:chgData name="Chad Lawall" userId="e5c170003e1bdc1d" providerId="LiveId" clId="{2E9B9488-1807-4BA5-85BC-7391A287F970}" dt="2023-03-10T19:50:09.214" v="867" actId="1076"/>
          <ac:spMkLst>
            <pc:docMk/>
            <pc:sldMk cId="4222611700" sldId="266"/>
            <ac:spMk id="3" creationId="{546E1A5F-FC13-8EE1-AC26-94AFB6322013}"/>
          </ac:spMkLst>
        </pc:spChg>
        <pc:spChg chg="mod">
          <ac:chgData name="Chad Lawall" userId="e5c170003e1bdc1d" providerId="LiveId" clId="{2E9B9488-1807-4BA5-85BC-7391A287F970}" dt="2023-03-11T19:11:01.939" v="1542" actId="20577"/>
          <ac:spMkLst>
            <pc:docMk/>
            <pc:sldMk cId="4222611700" sldId="266"/>
            <ac:spMk id="4" creationId="{E3084227-D088-6BDF-0C37-A75369D9C1C7}"/>
          </ac:spMkLst>
        </pc:spChg>
      </pc:sldChg>
      <pc:sldChg chg="modSp add mod">
        <pc:chgData name="Chad Lawall" userId="e5c170003e1bdc1d" providerId="LiveId" clId="{2E9B9488-1807-4BA5-85BC-7391A287F970}" dt="2023-03-11T19:11:05.844" v="1543" actId="20577"/>
        <pc:sldMkLst>
          <pc:docMk/>
          <pc:sldMk cId="1361994375" sldId="267"/>
        </pc:sldMkLst>
        <pc:spChg chg="mod">
          <ac:chgData name="Chad Lawall" userId="e5c170003e1bdc1d" providerId="LiveId" clId="{2E9B9488-1807-4BA5-85BC-7391A287F970}" dt="2023-03-10T19:50:57.714" v="868" actId="1076"/>
          <ac:spMkLst>
            <pc:docMk/>
            <pc:sldMk cId="1361994375" sldId="267"/>
            <ac:spMk id="3" creationId="{546E1A5F-FC13-8EE1-AC26-94AFB6322013}"/>
          </ac:spMkLst>
        </pc:spChg>
        <pc:spChg chg="mod">
          <ac:chgData name="Chad Lawall" userId="e5c170003e1bdc1d" providerId="LiveId" clId="{2E9B9488-1807-4BA5-85BC-7391A287F970}" dt="2023-03-11T19:11:05.844" v="1543" actId="20577"/>
          <ac:spMkLst>
            <pc:docMk/>
            <pc:sldMk cId="1361994375" sldId="267"/>
            <ac:spMk id="4" creationId="{E3084227-D088-6BDF-0C37-A75369D9C1C7}"/>
          </ac:spMkLst>
        </pc:spChg>
      </pc:sldChg>
      <pc:sldChg chg="modSp add mod">
        <pc:chgData name="Chad Lawall" userId="e5c170003e1bdc1d" providerId="LiveId" clId="{2E9B9488-1807-4BA5-85BC-7391A287F970}" dt="2023-03-11T19:11:09.687" v="1544" actId="20577"/>
        <pc:sldMkLst>
          <pc:docMk/>
          <pc:sldMk cId="1068767125" sldId="268"/>
        </pc:sldMkLst>
        <pc:spChg chg="mod">
          <ac:chgData name="Chad Lawall" userId="e5c170003e1bdc1d" providerId="LiveId" clId="{2E9B9488-1807-4BA5-85BC-7391A287F970}" dt="2023-03-10T20:23:24.195" v="926" actId="1076"/>
          <ac:spMkLst>
            <pc:docMk/>
            <pc:sldMk cId="1068767125" sldId="268"/>
            <ac:spMk id="3" creationId="{546E1A5F-FC13-8EE1-AC26-94AFB6322013}"/>
          </ac:spMkLst>
        </pc:spChg>
        <pc:spChg chg="mod">
          <ac:chgData name="Chad Lawall" userId="e5c170003e1bdc1d" providerId="LiveId" clId="{2E9B9488-1807-4BA5-85BC-7391A287F970}" dt="2023-03-11T19:11:09.687" v="1544" actId="20577"/>
          <ac:spMkLst>
            <pc:docMk/>
            <pc:sldMk cId="1068767125" sldId="268"/>
            <ac:spMk id="4" creationId="{E3084227-D088-6BDF-0C37-A75369D9C1C7}"/>
          </ac:spMkLst>
        </pc:spChg>
      </pc:sldChg>
      <pc:sldChg chg="modSp add mod ord">
        <pc:chgData name="Chad Lawall" userId="e5c170003e1bdc1d" providerId="LiveId" clId="{2E9B9488-1807-4BA5-85BC-7391A287F970}" dt="2023-03-10T20:41:59.725" v="987" actId="20577"/>
        <pc:sldMkLst>
          <pc:docMk/>
          <pc:sldMk cId="1779196299" sldId="269"/>
        </pc:sldMkLst>
        <pc:spChg chg="mod">
          <ac:chgData name="Chad Lawall" userId="e5c170003e1bdc1d" providerId="LiveId" clId="{2E9B9488-1807-4BA5-85BC-7391A287F970}" dt="2023-03-10T20:41:59.725" v="987" actId="20577"/>
          <ac:spMkLst>
            <pc:docMk/>
            <pc:sldMk cId="1779196299" sldId="269"/>
            <ac:spMk id="2" creationId="{E1C103F9-981F-EE7F-EFA0-40AF22BE60E5}"/>
          </ac:spMkLst>
        </pc:spChg>
      </pc:sldChg>
      <pc:sldChg chg="modSp add mod ord">
        <pc:chgData name="Chad Lawall" userId="e5c170003e1bdc1d" providerId="LiveId" clId="{2E9B9488-1807-4BA5-85BC-7391A287F970}" dt="2023-03-10T20:44:27.494" v="1106" actId="1076"/>
        <pc:sldMkLst>
          <pc:docMk/>
          <pc:sldMk cId="3816500977" sldId="270"/>
        </pc:sldMkLst>
        <pc:spChg chg="mod">
          <ac:chgData name="Chad Lawall" userId="e5c170003e1bdc1d" providerId="LiveId" clId="{2E9B9488-1807-4BA5-85BC-7391A287F970}" dt="2023-03-10T20:44:27.494" v="1106" actId="1076"/>
          <ac:spMkLst>
            <pc:docMk/>
            <pc:sldMk cId="3816500977" sldId="270"/>
            <ac:spMk id="2" creationId="{E1C103F9-981F-EE7F-EFA0-40AF22BE60E5}"/>
          </ac:spMkLst>
        </pc:spChg>
      </pc:sldChg>
      <pc:sldChg chg="modSp add mod">
        <pc:chgData name="Chad Lawall" userId="e5c170003e1bdc1d" providerId="LiveId" clId="{2E9B9488-1807-4BA5-85BC-7391A287F970}" dt="2023-03-10T21:54:31.370" v="1386" actId="1076"/>
        <pc:sldMkLst>
          <pc:docMk/>
          <pc:sldMk cId="3875778141" sldId="271"/>
        </pc:sldMkLst>
        <pc:spChg chg="mod">
          <ac:chgData name="Chad Lawall" userId="e5c170003e1bdc1d" providerId="LiveId" clId="{2E9B9488-1807-4BA5-85BC-7391A287F970}" dt="2023-03-10T21:54:31.370" v="1386" actId="1076"/>
          <ac:spMkLst>
            <pc:docMk/>
            <pc:sldMk cId="3875778141" sldId="271"/>
            <ac:spMk id="2" creationId="{E1C103F9-981F-EE7F-EFA0-40AF22BE60E5}"/>
          </ac:spMkLst>
        </pc:spChg>
      </pc:sldChg>
      <pc:sldChg chg="modSp add mod ord">
        <pc:chgData name="Chad Lawall" userId="e5c170003e1bdc1d" providerId="LiveId" clId="{2E9B9488-1807-4BA5-85BC-7391A287F970}" dt="2023-03-11T19:11:15.296" v="1545" actId="20577"/>
        <pc:sldMkLst>
          <pc:docMk/>
          <pc:sldMk cId="3418001731" sldId="272"/>
        </pc:sldMkLst>
        <pc:spChg chg="mod">
          <ac:chgData name="Chad Lawall" userId="e5c170003e1bdc1d" providerId="LiveId" clId="{2E9B9488-1807-4BA5-85BC-7391A287F970}" dt="2023-03-10T20:56:02.774" v="1118" actId="1076"/>
          <ac:spMkLst>
            <pc:docMk/>
            <pc:sldMk cId="3418001731" sldId="272"/>
            <ac:spMk id="3" creationId="{546E1A5F-FC13-8EE1-AC26-94AFB6322013}"/>
          </ac:spMkLst>
        </pc:spChg>
        <pc:spChg chg="mod">
          <ac:chgData name="Chad Lawall" userId="e5c170003e1bdc1d" providerId="LiveId" clId="{2E9B9488-1807-4BA5-85BC-7391A287F970}" dt="2023-03-11T19:11:15.296" v="1545" actId="20577"/>
          <ac:spMkLst>
            <pc:docMk/>
            <pc:sldMk cId="3418001731" sldId="272"/>
            <ac:spMk id="4" creationId="{E3084227-D088-6BDF-0C37-A75369D9C1C7}"/>
          </ac:spMkLst>
        </pc:spChg>
      </pc:sldChg>
      <pc:sldChg chg="modSp add mod">
        <pc:chgData name="Chad Lawall" userId="e5c170003e1bdc1d" providerId="LiveId" clId="{2E9B9488-1807-4BA5-85BC-7391A287F970}" dt="2023-03-11T19:11:18.982" v="1546" actId="20577"/>
        <pc:sldMkLst>
          <pc:docMk/>
          <pc:sldMk cId="74921634" sldId="273"/>
        </pc:sldMkLst>
        <pc:spChg chg="mod">
          <ac:chgData name="Chad Lawall" userId="e5c170003e1bdc1d" providerId="LiveId" clId="{2E9B9488-1807-4BA5-85BC-7391A287F970}" dt="2023-03-10T21:35:03.255" v="1168" actId="1076"/>
          <ac:spMkLst>
            <pc:docMk/>
            <pc:sldMk cId="74921634" sldId="273"/>
            <ac:spMk id="3" creationId="{546E1A5F-FC13-8EE1-AC26-94AFB6322013}"/>
          </ac:spMkLst>
        </pc:spChg>
        <pc:spChg chg="mod">
          <ac:chgData name="Chad Lawall" userId="e5c170003e1bdc1d" providerId="LiveId" clId="{2E9B9488-1807-4BA5-85BC-7391A287F970}" dt="2023-03-11T19:11:18.982" v="1546" actId="20577"/>
          <ac:spMkLst>
            <pc:docMk/>
            <pc:sldMk cId="74921634" sldId="273"/>
            <ac:spMk id="4" creationId="{E3084227-D088-6BDF-0C37-A75369D9C1C7}"/>
          </ac:spMkLst>
        </pc:spChg>
      </pc:sldChg>
      <pc:sldChg chg="modSp add mod">
        <pc:chgData name="Chad Lawall" userId="e5c170003e1bdc1d" providerId="LiveId" clId="{2E9B9488-1807-4BA5-85BC-7391A287F970}" dt="2023-03-11T19:13:11.464" v="1562" actId="20577"/>
        <pc:sldMkLst>
          <pc:docMk/>
          <pc:sldMk cId="227101711" sldId="274"/>
        </pc:sldMkLst>
        <pc:spChg chg="mod">
          <ac:chgData name="Chad Lawall" userId="e5c170003e1bdc1d" providerId="LiveId" clId="{2E9B9488-1807-4BA5-85BC-7391A287F970}" dt="2023-03-11T19:13:11.464" v="1562" actId="20577"/>
          <ac:spMkLst>
            <pc:docMk/>
            <pc:sldMk cId="227101711" sldId="274"/>
            <ac:spMk id="3" creationId="{546E1A5F-FC13-8EE1-AC26-94AFB6322013}"/>
          </ac:spMkLst>
        </pc:spChg>
        <pc:spChg chg="mod">
          <ac:chgData name="Chad Lawall" userId="e5c170003e1bdc1d" providerId="LiveId" clId="{2E9B9488-1807-4BA5-85BC-7391A287F970}" dt="2023-03-11T19:11:23.622" v="1547" actId="20577"/>
          <ac:spMkLst>
            <pc:docMk/>
            <pc:sldMk cId="227101711" sldId="274"/>
            <ac:spMk id="4" creationId="{E3084227-D088-6BDF-0C37-A75369D9C1C7}"/>
          </ac:spMkLst>
        </pc:spChg>
      </pc:sldChg>
      <pc:sldChg chg="modSp add mod">
        <pc:chgData name="Chad Lawall" userId="e5c170003e1bdc1d" providerId="LiveId" clId="{2E9B9488-1807-4BA5-85BC-7391A287F970}" dt="2023-03-10T21:48:02.536" v="1171" actId="20577"/>
        <pc:sldMkLst>
          <pc:docMk/>
          <pc:sldMk cId="498543334" sldId="275"/>
        </pc:sldMkLst>
        <pc:spChg chg="mod">
          <ac:chgData name="Chad Lawall" userId="e5c170003e1bdc1d" providerId="LiveId" clId="{2E9B9488-1807-4BA5-85BC-7391A287F970}" dt="2023-03-10T21:48:02.536" v="1171" actId="20577"/>
          <ac:spMkLst>
            <pc:docMk/>
            <pc:sldMk cId="498543334" sldId="275"/>
            <ac:spMk id="2" creationId="{E1C103F9-981F-EE7F-EFA0-40AF22BE60E5}"/>
          </ac:spMkLst>
        </pc:spChg>
      </pc:sldChg>
      <pc:sldChg chg="modSp add mod ord">
        <pc:chgData name="Chad Lawall" userId="e5c170003e1bdc1d" providerId="LiveId" clId="{2E9B9488-1807-4BA5-85BC-7391A287F970}" dt="2023-03-11T19:11:30.886" v="1548" actId="20577"/>
        <pc:sldMkLst>
          <pc:docMk/>
          <pc:sldMk cId="2410870489" sldId="276"/>
        </pc:sldMkLst>
        <pc:spChg chg="mod">
          <ac:chgData name="Chad Lawall" userId="e5c170003e1bdc1d" providerId="LiveId" clId="{2E9B9488-1807-4BA5-85BC-7391A287F970}" dt="2023-03-10T22:02:42.718" v="1408" actId="33524"/>
          <ac:spMkLst>
            <pc:docMk/>
            <pc:sldMk cId="2410870489" sldId="276"/>
            <ac:spMk id="3" creationId="{546E1A5F-FC13-8EE1-AC26-94AFB6322013}"/>
          </ac:spMkLst>
        </pc:spChg>
        <pc:spChg chg="mod">
          <ac:chgData name="Chad Lawall" userId="e5c170003e1bdc1d" providerId="LiveId" clId="{2E9B9488-1807-4BA5-85BC-7391A287F970}" dt="2023-03-11T19:11:30.886" v="1548" actId="20577"/>
          <ac:spMkLst>
            <pc:docMk/>
            <pc:sldMk cId="2410870489" sldId="276"/>
            <ac:spMk id="4" creationId="{E3084227-D088-6BDF-0C37-A75369D9C1C7}"/>
          </ac:spMkLst>
        </pc:spChg>
      </pc:sldChg>
      <pc:sldChg chg="modSp add mod">
        <pc:chgData name="Chad Lawall" userId="e5c170003e1bdc1d" providerId="LiveId" clId="{2E9B9488-1807-4BA5-85BC-7391A287F970}" dt="2023-03-11T19:11:34.931" v="1549" actId="20577"/>
        <pc:sldMkLst>
          <pc:docMk/>
          <pc:sldMk cId="4002553075" sldId="277"/>
        </pc:sldMkLst>
        <pc:spChg chg="mod">
          <ac:chgData name="Chad Lawall" userId="e5c170003e1bdc1d" providerId="LiveId" clId="{2E9B9488-1807-4BA5-85BC-7391A287F970}" dt="2023-03-10T22:12:12.694" v="1424" actId="1076"/>
          <ac:spMkLst>
            <pc:docMk/>
            <pc:sldMk cId="4002553075" sldId="277"/>
            <ac:spMk id="3" creationId="{546E1A5F-FC13-8EE1-AC26-94AFB6322013}"/>
          </ac:spMkLst>
        </pc:spChg>
        <pc:spChg chg="mod">
          <ac:chgData name="Chad Lawall" userId="e5c170003e1bdc1d" providerId="LiveId" clId="{2E9B9488-1807-4BA5-85BC-7391A287F970}" dt="2023-03-11T19:11:34.931" v="1549" actId="20577"/>
          <ac:spMkLst>
            <pc:docMk/>
            <pc:sldMk cId="4002553075" sldId="277"/>
            <ac:spMk id="4" creationId="{E3084227-D088-6BDF-0C37-A75369D9C1C7}"/>
          </ac:spMkLst>
        </pc:spChg>
      </pc:sldChg>
      <pc:sldChg chg="modSp add mod">
        <pc:chgData name="Chad Lawall" userId="e5c170003e1bdc1d" providerId="LiveId" clId="{2E9B9488-1807-4BA5-85BC-7391A287F970}" dt="2023-03-11T19:11:38.289" v="1550" actId="20577"/>
        <pc:sldMkLst>
          <pc:docMk/>
          <pc:sldMk cId="2110410476" sldId="278"/>
        </pc:sldMkLst>
        <pc:spChg chg="mod">
          <ac:chgData name="Chad Lawall" userId="e5c170003e1bdc1d" providerId="LiveId" clId="{2E9B9488-1807-4BA5-85BC-7391A287F970}" dt="2023-03-10T22:22:34.201" v="1446" actId="2711"/>
          <ac:spMkLst>
            <pc:docMk/>
            <pc:sldMk cId="2110410476" sldId="278"/>
            <ac:spMk id="3" creationId="{546E1A5F-FC13-8EE1-AC26-94AFB6322013}"/>
          </ac:spMkLst>
        </pc:spChg>
        <pc:spChg chg="mod">
          <ac:chgData name="Chad Lawall" userId="e5c170003e1bdc1d" providerId="LiveId" clId="{2E9B9488-1807-4BA5-85BC-7391A287F970}" dt="2023-03-11T19:11:38.289" v="1550" actId="20577"/>
          <ac:spMkLst>
            <pc:docMk/>
            <pc:sldMk cId="2110410476" sldId="278"/>
            <ac:spMk id="4" creationId="{E3084227-D088-6BDF-0C37-A75369D9C1C7}"/>
          </ac:spMkLst>
        </pc:spChg>
      </pc:sldChg>
      <pc:sldChg chg="modSp add del mod">
        <pc:chgData name="Chad Lawall" userId="e5c170003e1bdc1d" providerId="LiveId" clId="{2E9B9488-1807-4BA5-85BC-7391A287F970}" dt="2023-03-10T22:33:38.637" v="1456" actId="47"/>
        <pc:sldMkLst>
          <pc:docMk/>
          <pc:sldMk cId="3706066178" sldId="279"/>
        </pc:sldMkLst>
        <pc:spChg chg="mod">
          <ac:chgData name="Chad Lawall" userId="e5c170003e1bdc1d" providerId="LiveId" clId="{2E9B9488-1807-4BA5-85BC-7391A287F970}" dt="2023-03-10T22:23:03.444" v="1455" actId="20577"/>
          <ac:spMkLst>
            <pc:docMk/>
            <pc:sldMk cId="3706066178" sldId="279"/>
            <ac:spMk id="3" creationId="{546E1A5F-FC13-8EE1-AC26-94AFB6322013}"/>
          </ac:spMkLst>
        </pc:spChg>
      </pc:sldChg>
      <pc:sldChg chg="modSp add mod">
        <pc:chgData name="Chad Lawall" userId="e5c170003e1bdc1d" providerId="LiveId" clId="{2E9B9488-1807-4BA5-85BC-7391A287F970}" dt="2023-03-11T19:11:45.755" v="1551" actId="20577"/>
        <pc:sldMkLst>
          <pc:docMk/>
          <pc:sldMk cId="3777149029" sldId="279"/>
        </pc:sldMkLst>
        <pc:spChg chg="mod">
          <ac:chgData name="Chad Lawall" userId="e5c170003e1bdc1d" providerId="LiveId" clId="{2E9B9488-1807-4BA5-85BC-7391A287F970}" dt="2023-03-10T22:37:48.089" v="1476" actId="1076"/>
          <ac:spMkLst>
            <pc:docMk/>
            <pc:sldMk cId="3777149029" sldId="279"/>
            <ac:spMk id="3" creationId="{546E1A5F-FC13-8EE1-AC26-94AFB6322013}"/>
          </ac:spMkLst>
        </pc:spChg>
        <pc:spChg chg="mod">
          <ac:chgData name="Chad Lawall" userId="e5c170003e1bdc1d" providerId="LiveId" clId="{2E9B9488-1807-4BA5-85BC-7391A287F970}" dt="2023-03-11T19:11:45.755" v="1551" actId="20577"/>
          <ac:spMkLst>
            <pc:docMk/>
            <pc:sldMk cId="3777149029" sldId="279"/>
            <ac:spMk id="4" creationId="{E3084227-D088-6BDF-0C37-A75369D9C1C7}"/>
          </ac:spMkLst>
        </pc:spChg>
      </pc:sldChg>
      <pc:sldChg chg="modSp add mod">
        <pc:chgData name="Chad Lawall" userId="e5c170003e1bdc1d" providerId="LiveId" clId="{2E9B9488-1807-4BA5-85BC-7391A287F970}" dt="2023-03-11T19:11:49.223" v="1552" actId="20577"/>
        <pc:sldMkLst>
          <pc:docMk/>
          <pc:sldMk cId="39522704" sldId="280"/>
        </pc:sldMkLst>
        <pc:spChg chg="mod">
          <ac:chgData name="Chad Lawall" userId="e5c170003e1bdc1d" providerId="LiveId" clId="{2E9B9488-1807-4BA5-85BC-7391A287F970}" dt="2023-03-10T22:46:31.980" v="1538" actId="207"/>
          <ac:spMkLst>
            <pc:docMk/>
            <pc:sldMk cId="39522704" sldId="280"/>
            <ac:spMk id="3" creationId="{546E1A5F-FC13-8EE1-AC26-94AFB6322013}"/>
          </ac:spMkLst>
        </pc:spChg>
        <pc:spChg chg="mod">
          <ac:chgData name="Chad Lawall" userId="e5c170003e1bdc1d" providerId="LiveId" clId="{2E9B9488-1807-4BA5-85BC-7391A287F970}" dt="2023-03-11T19:11:49.223" v="1552" actId="20577"/>
          <ac:spMkLst>
            <pc:docMk/>
            <pc:sldMk cId="39522704" sldId="280"/>
            <ac:spMk id="4" creationId="{E3084227-D088-6BDF-0C37-A75369D9C1C7}"/>
          </ac:spMkLst>
        </pc:spChg>
      </pc:sldChg>
    </pc:docChg>
  </pc:docChgLst>
  <pc:docChgLst>
    <pc:chgData name="Daniel Housam" userId="19a6bcf8-9951-43f2-9168-6dca4eb54aee" providerId="ADAL" clId="{EE9650C5-A4FD-404A-B6CC-332E0C40AC1F}"/>
    <pc:docChg chg="custSel addSld delSld modSld sldOrd">
      <pc:chgData name="Daniel Housam" userId="19a6bcf8-9951-43f2-9168-6dca4eb54aee" providerId="ADAL" clId="{EE9650C5-A4FD-404A-B6CC-332E0C40AC1F}" dt="2023-06-24T15:35:17.088" v="1165"/>
      <pc:docMkLst>
        <pc:docMk/>
      </pc:docMkLst>
      <pc:sldChg chg="modSp mod">
        <pc:chgData name="Daniel Housam" userId="19a6bcf8-9951-43f2-9168-6dca4eb54aee" providerId="ADAL" clId="{EE9650C5-A4FD-404A-B6CC-332E0C40AC1F}" dt="2023-06-21T18:39:59.717" v="23" actId="20577"/>
        <pc:sldMkLst>
          <pc:docMk/>
          <pc:sldMk cId="1391044630" sldId="312"/>
        </pc:sldMkLst>
        <pc:spChg chg="mod">
          <ac:chgData name="Daniel Housam" userId="19a6bcf8-9951-43f2-9168-6dca4eb54aee" providerId="ADAL" clId="{EE9650C5-A4FD-404A-B6CC-332E0C40AC1F}" dt="2023-06-21T18:39:29.528" v="21" actId="20577"/>
          <ac:spMkLst>
            <pc:docMk/>
            <pc:sldMk cId="1391044630" sldId="312"/>
            <ac:spMk id="2" creationId="{A45D8D99-579F-06C1-D5E0-DD7D10EA11FF}"/>
          </ac:spMkLst>
        </pc:spChg>
        <pc:spChg chg="mod">
          <ac:chgData name="Daniel Housam" userId="19a6bcf8-9951-43f2-9168-6dca4eb54aee" providerId="ADAL" clId="{EE9650C5-A4FD-404A-B6CC-332E0C40AC1F}" dt="2023-06-21T18:39:59.717" v="23" actId="20577"/>
          <ac:spMkLst>
            <pc:docMk/>
            <pc:sldMk cId="1391044630" sldId="312"/>
            <ac:spMk id="7" creationId="{F940C683-330D-9E96-3896-ACAAEC684154}"/>
          </ac:spMkLst>
        </pc:spChg>
      </pc:sldChg>
      <pc:sldChg chg="del">
        <pc:chgData name="Daniel Housam" userId="19a6bcf8-9951-43f2-9168-6dca4eb54aee" providerId="ADAL" clId="{EE9650C5-A4FD-404A-B6CC-332E0C40AC1F}" dt="2023-06-21T18:41:59.418" v="99" actId="47"/>
        <pc:sldMkLst>
          <pc:docMk/>
          <pc:sldMk cId="951627511" sldId="315"/>
        </pc:sldMkLst>
      </pc:sldChg>
      <pc:sldChg chg="addSp delSp modSp mod">
        <pc:chgData name="Daniel Housam" userId="19a6bcf8-9951-43f2-9168-6dca4eb54aee" providerId="ADAL" clId="{EE9650C5-A4FD-404A-B6CC-332E0C40AC1F}" dt="2023-06-22T16:40:21.782" v="781" actId="478"/>
        <pc:sldMkLst>
          <pc:docMk/>
          <pc:sldMk cId="1503488410" sldId="326"/>
        </pc:sldMkLst>
        <pc:spChg chg="add mod">
          <ac:chgData name="Daniel Housam" userId="19a6bcf8-9951-43f2-9168-6dca4eb54aee" providerId="ADAL" clId="{EE9650C5-A4FD-404A-B6CC-332E0C40AC1F}" dt="2023-06-22T16:40:14.614" v="780"/>
          <ac:spMkLst>
            <pc:docMk/>
            <pc:sldMk cId="1503488410" sldId="326"/>
            <ac:spMk id="2" creationId="{6E49EA33-C9B7-67C0-7C26-A151EA126084}"/>
          </ac:spMkLst>
        </pc:spChg>
        <pc:spChg chg="mod">
          <ac:chgData name="Daniel Housam" userId="19a6bcf8-9951-43f2-9168-6dca4eb54aee" providerId="ADAL" clId="{EE9650C5-A4FD-404A-B6CC-332E0C40AC1F}" dt="2023-06-21T18:40:11.513" v="41" actId="20577"/>
          <ac:spMkLst>
            <pc:docMk/>
            <pc:sldMk cId="1503488410" sldId="326"/>
            <ac:spMk id="4" creationId="{9962849E-4D93-192B-1AE5-B7AB327198E2}"/>
          </ac:spMkLst>
        </pc:spChg>
        <pc:spChg chg="del mod">
          <ac:chgData name="Daniel Housam" userId="19a6bcf8-9951-43f2-9168-6dca4eb54aee" providerId="ADAL" clId="{EE9650C5-A4FD-404A-B6CC-332E0C40AC1F}" dt="2023-06-22T16:40:21.782" v="781" actId="478"/>
          <ac:spMkLst>
            <pc:docMk/>
            <pc:sldMk cId="1503488410" sldId="326"/>
            <ac:spMk id="5" creationId="{1DED3AAB-9A23-D518-CE98-F0860AB7C611}"/>
          </ac:spMkLst>
        </pc:spChg>
        <pc:spChg chg="del mod">
          <ac:chgData name="Daniel Housam" userId="19a6bcf8-9951-43f2-9168-6dca4eb54aee" providerId="ADAL" clId="{EE9650C5-A4FD-404A-B6CC-332E0C40AC1F}" dt="2023-06-22T16:40:14.133" v="779" actId="478"/>
          <ac:spMkLst>
            <pc:docMk/>
            <pc:sldMk cId="1503488410" sldId="326"/>
            <ac:spMk id="7" creationId="{F940C683-330D-9E96-3896-ACAAEC684154}"/>
          </ac:spMkLst>
        </pc:spChg>
      </pc:sldChg>
      <pc:sldChg chg="modSp add mod">
        <pc:chgData name="Daniel Housam" userId="19a6bcf8-9951-43f2-9168-6dca4eb54aee" providerId="ADAL" clId="{EE9650C5-A4FD-404A-B6CC-332E0C40AC1F}" dt="2023-06-22T17:25:51.847" v="1138" actId="20577"/>
        <pc:sldMkLst>
          <pc:docMk/>
          <pc:sldMk cId="135729887" sldId="327"/>
        </pc:sldMkLst>
        <pc:spChg chg="mod">
          <ac:chgData name="Daniel Housam" userId="19a6bcf8-9951-43f2-9168-6dca4eb54aee" providerId="ADAL" clId="{EE9650C5-A4FD-404A-B6CC-332E0C40AC1F}" dt="2023-06-22T17:25:51.847" v="1138" actId="20577"/>
          <ac:spMkLst>
            <pc:docMk/>
            <pc:sldMk cId="135729887" sldId="327"/>
            <ac:spMk id="5" creationId="{1DED3AAB-9A23-D518-CE98-F0860AB7C611}"/>
          </ac:spMkLst>
        </pc:spChg>
        <pc:spChg chg="mod">
          <ac:chgData name="Daniel Housam" userId="19a6bcf8-9951-43f2-9168-6dca4eb54aee" providerId="ADAL" clId="{EE9650C5-A4FD-404A-B6CC-332E0C40AC1F}" dt="2023-06-21T18:45:16.580" v="254" actId="947"/>
          <ac:spMkLst>
            <pc:docMk/>
            <pc:sldMk cId="135729887" sldId="327"/>
            <ac:spMk id="7" creationId="{F940C683-330D-9E96-3896-ACAAEC684154}"/>
          </ac:spMkLst>
        </pc:spChg>
      </pc:sldChg>
      <pc:sldChg chg="del">
        <pc:chgData name="Daniel Housam" userId="19a6bcf8-9951-43f2-9168-6dca4eb54aee" providerId="ADAL" clId="{EE9650C5-A4FD-404A-B6CC-332E0C40AC1F}" dt="2023-06-21T18:42:00.650" v="101" actId="47"/>
        <pc:sldMkLst>
          <pc:docMk/>
          <pc:sldMk cId="891801317" sldId="327"/>
        </pc:sldMkLst>
      </pc:sldChg>
      <pc:sldChg chg="modSp add mod ord">
        <pc:chgData name="Daniel Housam" userId="19a6bcf8-9951-43f2-9168-6dca4eb54aee" providerId="ADAL" clId="{EE9650C5-A4FD-404A-B6CC-332E0C40AC1F}" dt="2023-06-21T18:44:31.342" v="217"/>
        <pc:sldMkLst>
          <pc:docMk/>
          <pc:sldMk cId="423028839" sldId="328"/>
        </pc:sldMkLst>
        <pc:spChg chg="mod">
          <ac:chgData name="Daniel Housam" userId="19a6bcf8-9951-43f2-9168-6dca4eb54aee" providerId="ADAL" clId="{EE9650C5-A4FD-404A-B6CC-332E0C40AC1F}" dt="2023-06-21T18:43:58.397" v="204" actId="1035"/>
          <ac:spMkLst>
            <pc:docMk/>
            <pc:sldMk cId="423028839" sldId="328"/>
            <ac:spMk id="5" creationId="{1DED3AAB-9A23-D518-CE98-F0860AB7C611}"/>
          </ac:spMkLst>
        </pc:spChg>
        <pc:spChg chg="mod">
          <ac:chgData name="Daniel Housam" userId="19a6bcf8-9951-43f2-9168-6dca4eb54aee" providerId="ADAL" clId="{EE9650C5-A4FD-404A-B6CC-332E0C40AC1F}" dt="2023-06-21T18:44:16.370" v="215" actId="1035"/>
          <ac:spMkLst>
            <pc:docMk/>
            <pc:sldMk cId="423028839" sldId="328"/>
            <ac:spMk id="7" creationId="{F940C683-330D-9E96-3896-ACAAEC684154}"/>
          </ac:spMkLst>
        </pc:spChg>
      </pc:sldChg>
      <pc:sldChg chg="del">
        <pc:chgData name="Daniel Housam" userId="19a6bcf8-9951-43f2-9168-6dca4eb54aee" providerId="ADAL" clId="{EE9650C5-A4FD-404A-B6CC-332E0C40AC1F}" dt="2023-06-21T18:41:59.987" v="100" actId="47"/>
        <pc:sldMkLst>
          <pc:docMk/>
          <pc:sldMk cId="2754236807" sldId="328"/>
        </pc:sldMkLst>
      </pc:sldChg>
      <pc:sldChg chg="modSp add mod">
        <pc:chgData name="Daniel Housam" userId="19a6bcf8-9951-43f2-9168-6dca4eb54aee" providerId="ADAL" clId="{EE9650C5-A4FD-404A-B6CC-332E0C40AC1F}" dt="2023-06-22T17:27:10.849" v="1139"/>
        <pc:sldMkLst>
          <pc:docMk/>
          <pc:sldMk cId="2868931759" sldId="329"/>
        </pc:sldMkLst>
        <pc:spChg chg="mod">
          <ac:chgData name="Daniel Housam" userId="19a6bcf8-9951-43f2-9168-6dca4eb54aee" providerId="ADAL" clId="{EE9650C5-A4FD-404A-B6CC-332E0C40AC1F}" dt="2023-06-22T17:27:10.849" v="1139"/>
          <ac:spMkLst>
            <pc:docMk/>
            <pc:sldMk cId="2868931759" sldId="329"/>
            <ac:spMk id="5" creationId="{1DED3AAB-9A23-D518-CE98-F0860AB7C611}"/>
          </ac:spMkLst>
        </pc:spChg>
        <pc:spChg chg="mod">
          <ac:chgData name="Daniel Housam" userId="19a6bcf8-9951-43f2-9168-6dca4eb54aee" providerId="ADAL" clId="{EE9650C5-A4FD-404A-B6CC-332E0C40AC1F}" dt="2023-06-21T18:47:29.614" v="342" actId="1036"/>
          <ac:spMkLst>
            <pc:docMk/>
            <pc:sldMk cId="2868931759" sldId="329"/>
            <ac:spMk id="7" creationId="{F940C683-330D-9E96-3896-ACAAEC684154}"/>
          </ac:spMkLst>
        </pc:spChg>
      </pc:sldChg>
      <pc:sldChg chg="modSp add mod">
        <pc:chgData name="Daniel Housam" userId="19a6bcf8-9951-43f2-9168-6dca4eb54aee" providerId="ADAL" clId="{EE9650C5-A4FD-404A-B6CC-332E0C40AC1F}" dt="2023-06-22T17:27:18.542" v="1140"/>
        <pc:sldMkLst>
          <pc:docMk/>
          <pc:sldMk cId="32746637" sldId="330"/>
        </pc:sldMkLst>
        <pc:spChg chg="mod">
          <ac:chgData name="Daniel Housam" userId="19a6bcf8-9951-43f2-9168-6dca4eb54aee" providerId="ADAL" clId="{EE9650C5-A4FD-404A-B6CC-332E0C40AC1F}" dt="2023-06-22T17:27:18.542" v="1140"/>
          <ac:spMkLst>
            <pc:docMk/>
            <pc:sldMk cId="32746637" sldId="330"/>
            <ac:spMk id="5" creationId="{1DED3AAB-9A23-D518-CE98-F0860AB7C611}"/>
          </ac:spMkLst>
        </pc:spChg>
        <pc:spChg chg="mod">
          <ac:chgData name="Daniel Housam" userId="19a6bcf8-9951-43f2-9168-6dca4eb54aee" providerId="ADAL" clId="{EE9650C5-A4FD-404A-B6CC-332E0C40AC1F}" dt="2023-06-21T18:49:04.577" v="382" actId="1036"/>
          <ac:spMkLst>
            <pc:docMk/>
            <pc:sldMk cId="32746637" sldId="330"/>
            <ac:spMk id="7" creationId="{F940C683-330D-9E96-3896-ACAAEC684154}"/>
          </ac:spMkLst>
        </pc:spChg>
      </pc:sldChg>
      <pc:sldChg chg="del">
        <pc:chgData name="Daniel Housam" userId="19a6bcf8-9951-43f2-9168-6dca4eb54aee" providerId="ADAL" clId="{EE9650C5-A4FD-404A-B6CC-332E0C40AC1F}" dt="2023-06-21T18:42:01.207" v="102" actId="47"/>
        <pc:sldMkLst>
          <pc:docMk/>
          <pc:sldMk cId="139386135" sldId="330"/>
        </pc:sldMkLst>
      </pc:sldChg>
      <pc:sldChg chg="modSp add mod">
        <pc:chgData name="Daniel Housam" userId="19a6bcf8-9951-43f2-9168-6dca4eb54aee" providerId="ADAL" clId="{EE9650C5-A4FD-404A-B6CC-332E0C40AC1F}" dt="2023-06-22T17:27:25.914" v="1141"/>
        <pc:sldMkLst>
          <pc:docMk/>
          <pc:sldMk cId="233513521" sldId="331"/>
        </pc:sldMkLst>
        <pc:spChg chg="mod">
          <ac:chgData name="Daniel Housam" userId="19a6bcf8-9951-43f2-9168-6dca4eb54aee" providerId="ADAL" clId="{EE9650C5-A4FD-404A-B6CC-332E0C40AC1F}" dt="2023-06-22T17:27:25.914" v="1141"/>
          <ac:spMkLst>
            <pc:docMk/>
            <pc:sldMk cId="233513521" sldId="331"/>
            <ac:spMk id="5" creationId="{1DED3AAB-9A23-D518-CE98-F0860AB7C611}"/>
          </ac:spMkLst>
        </pc:spChg>
        <pc:spChg chg="mod">
          <ac:chgData name="Daniel Housam" userId="19a6bcf8-9951-43f2-9168-6dca4eb54aee" providerId="ADAL" clId="{EE9650C5-A4FD-404A-B6CC-332E0C40AC1F}" dt="2023-06-21T18:50:26.707" v="472" actId="1035"/>
          <ac:spMkLst>
            <pc:docMk/>
            <pc:sldMk cId="233513521" sldId="331"/>
            <ac:spMk id="7" creationId="{F940C683-330D-9E96-3896-ACAAEC684154}"/>
          </ac:spMkLst>
        </pc:spChg>
      </pc:sldChg>
      <pc:sldChg chg="del">
        <pc:chgData name="Daniel Housam" userId="19a6bcf8-9951-43f2-9168-6dca4eb54aee" providerId="ADAL" clId="{EE9650C5-A4FD-404A-B6CC-332E0C40AC1F}" dt="2023-06-21T18:42:01.697" v="103" actId="47"/>
        <pc:sldMkLst>
          <pc:docMk/>
          <pc:sldMk cId="411745394" sldId="331"/>
        </pc:sldMkLst>
      </pc:sldChg>
      <pc:sldChg chg="modSp add mod">
        <pc:chgData name="Daniel Housam" userId="19a6bcf8-9951-43f2-9168-6dca4eb54aee" providerId="ADAL" clId="{EE9650C5-A4FD-404A-B6CC-332E0C40AC1F}" dt="2023-06-22T17:27:54.163" v="1142"/>
        <pc:sldMkLst>
          <pc:docMk/>
          <pc:sldMk cId="2874648457" sldId="332"/>
        </pc:sldMkLst>
        <pc:spChg chg="mod">
          <ac:chgData name="Daniel Housam" userId="19a6bcf8-9951-43f2-9168-6dca4eb54aee" providerId="ADAL" clId="{EE9650C5-A4FD-404A-B6CC-332E0C40AC1F}" dt="2023-06-22T17:27:54.163" v="1142"/>
          <ac:spMkLst>
            <pc:docMk/>
            <pc:sldMk cId="2874648457" sldId="332"/>
            <ac:spMk id="5" creationId="{1DED3AAB-9A23-D518-CE98-F0860AB7C611}"/>
          </ac:spMkLst>
        </pc:spChg>
        <pc:spChg chg="mod">
          <ac:chgData name="Daniel Housam" userId="19a6bcf8-9951-43f2-9168-6dca4eb54aee" providerId="ADAL" clId="{EE9650C5-A4FD-404A-B6CC-332E0C40AC1F}" dt="2023-06-21T18:50:41.644" v="509" actId="1035"/>
          <ac:spMkLst>
            <pc:docMk/>
            <pc:sldMk cId="2874648457" sldId="332"/>
            <ac:spMk id="7" creationId="{F940C683-330D-9E96-3896-ACAAEC684154}"/>
          </ac:spMkLst>
        </pc:spChg>
      </pc:sldChg>
      <pc:sldChg chg="del">
        <pc:chgData name="Daniel Housam" userId="19a6bcf8-9951-43f2-9168-6dca4eb54aee" providerId="ADAL" clId="{EE9650C5-A4FD-404A-B6CC-332E0C40AC1F}" dt="2023-06-21T18:42:03.478" v="104" actId="47"/>
        <pc:sldMkLst>
          <pc:docMk/>
          <pc:sldMk cId="3118587193" sldId="332"/>
        </pc:sldMkLst>
      </pc:sldChg>
      <pc:sldChg chg="modSp add mod">
        <pc:chgData name="Daniel Housam" userId="19a6bcf8-9951-43f2-9168-6dca4eb54aee" providerId="ADAL" clId="{EE9650C5-A4FD-404A-B6CC-332E0C40AC1F}" dt="2023-06-21T18:54:35.192" v="697" actId="20577"/>
        <pc:sldMkLst>
          <pc:docMk/>
          <pc:sldMk cId="4065068110" sldId="333"/>
        </pc:sldMkLst>
        <pc:spChg chg="mod">
          <ac:chgData name="Daniel Housam" userId="19a6bcf8-9951-43f2-9168-6dca4eb54aee" providerId="ADAL" clId="{EE9650C5-A4FD-404A-B6CC-332E0C40AC1F}" dt="2023-06-21T18:54:35.192" v="697" actId="20577"/>
          <ac:spMkLst>
            <pc:docMk/>
            <pc:sldMk cId="4065068110" sldId="333"/>
            <ac:spMk id="5" creationId="{1DED3AAB-9A23-D518-CE98-F0860AB7C611}"/>
          </ac:spMkLst>
        </pc:spChg>
        <pc:spChg chg="mod">
          <ac:chgData name="Daniel Housam" userId="19a6bcf8-9951-43f2-9168-6dca4eb54aee" providerId="ADAL" clId="{EE9650C5-A4FD-404A-B6CC-332E0C40AC1F}" dt="2023-06-21T18:52:54.245" v="625" actId="1036"/>
          <ac:spMkLst>
            <pc:docMk/>
            <pc:sldMk cId="4065068110" sldId="333"/>
            <ac:spMk id="7" creationId="{F940C683-330D-9E96-3896-ACAAEC684154}"/>
          </ac:spMkLst>
        </pc:spChg>
      </pc:sldChg>
      <pc:sldChg chg="modSp add mod">
        <pc:chgData name="Daniel Housam" userId="19a6bcf8-9951-43f2-9168-6dca4eb54aee" providerId="ADAL" clId="{EE9650C5-A4FD-404A-B6CC-332E0C40AC1F}" dt="2023-06-22T17:29:03.004" v="1153"/>
        <pc:sldMkLst>
          <pc:docMk/>
          <pc:sldMk cId="474255372" sldId="334"/>
        </pc:sldMkLst>
        <pc:spChg chg="mod">
          <ac:chgData name="Daniel Housam" userId="19a6bcf8-9951-43f2-9168-6dca4eb54aee" providerId="ADAL" clId="{EE9650C5-A4FD-404A-B6CC-332E0C40AC1F}" dt="2023-06-22T17:29:03.004" v="1153"/>
          <ac:spMkLst>
            <pc:docMk/>
            <pc:sldMk cId="474255372" sldId="334"/>
            <ac:spMk id="5" creationId="{1DED3AAB-9A23-D518-CE98-F0860AB7C611}"/>
          </ac:spMkLst>
        </pc:spChg>
        <pc:spChg chg="mod">
          <ac:chgData name="Daniel Housam" userId="19a6bcf8-9951-43f2-9168-6dca4eb54aee" providerId="ADAL" clId="{EE9650C5-A4FD-404A-B6CC-332E0C40AC1F}" dt="2023-06-21T18:53:30.846" v="664" actId="947"/>
          <ac:spMkLst>
            <pc:docMk/>
            <pc:sldMk cId="474255372" sldId="334"/>
            <ac:spMk id="7" creationId="{F940C683-330D-9E96-3896-ACAAEC684154}"/>
          </ac:spMkLst>
        </pc:spChg>
      </pc:sldChg>
      <pc:sldChg chg="modSp add mod">
        <pc:chgData name="Daniel Housam" userId="19a6bcf8-9951-43f2-9168-6dca4eb54aee" providerId="ADAL" clId="{EE9650C5-A4FD-404A-B6CC-332E0C40AC1F}" dt="2023-06-22T17:28:36.881" v="1152" actId="20577"/>
        <pc:sldMkLst>
          <pc:docMk/>
          <pc:sldMk cId="1416509989" sldId="335"/>
        </pc:sldMkLst>
        <pc:spChg chg="mod">
          <ac:chgData name="Daniel Housam" userId="19a6bcf8-9951-43f2-9168-6dca4eb54aee" providerId="ADAL" clId="{EE9650C5-A4FD-404A-B6CC-332E0C40AC1F}" dt="2023-06-22T17:28:36.881" v="1152" actId="20577"/>
          <ac:spMkLst>
            <pc:docMk/>
            <pc:sldMk cId="1416509989" sldId="335"/>
            <ac:spMk id="5" creationId="{1DED3AAB-9A23-D518-CE98-F0860AB7C611}"/>
          </ac:spMkLst>
        </pc:spChg>
        <pc:spChg chg="mod">
          <ac:chgData name="Daniel Housam" userId="19a6bcf8-9951-43f2-9168-6dca4eb54aee" providerId="ADAL" clId="{EE9650C5-A4FD-404A-B6CC-332E0C40AC1F}" dt="2023-06-21T18:53:06.771" v="661" actId="1035"/>
          <ac:spMkLst>
            <pc:docMk/>
            <pc:sldMk cId="1416509989" sldId="335"/>
            <ac:spMk id="7" creationId="{F940C683-330D-9E96-3896-ACAAEC684154}"/>
          </ac:spMkLst>
        </pc:spChg>
      </pc:sldChg>
      <pc:sldChg chg="add">
        <pc:chgData name="Daniel Housam" userId="19a6bcf8-9951-43f2-9168-6dca4eb54aee" providerId="ADAL" clId="{EE9650C5-A4FD-404A-B6CC-332E0C40AC1F}" dt="2023-06-22T16:40:01.665" v="778" actId="2890"/>
        <pc:sldMkLst>
          <pc:docMk/>
          <pc:sldMk cId="934390444" sldId="336"/>
        </pc:sldMkLst>
      </pc:sldChg>
      <pc:sldChg chg="modSp add mod">
        <pc:chgData name="Daniel Housam" userId="19a6bcf8-9951-43f2-9168-6dca4eb54aee" providerId="ADAL" clId="{EE9650C5-A4FD-404A-B6CC-332E0C40AC1F}" dt="2023-06-22T16:58:42.141" v="1112" actId="1036"/>
        <pc:sldMkLst>
          <pc:docMk/>
          <pc:sldMk cId="2182809429" sldId="337"/>
        </pc:sldMkLst>
        <pc:spChg chg="mod">
          <ac:chgData name="Daniel Housam" userId="19a6bcf8-9951-43f2-9168-6dca4eb54aee" providerId="ADAL" clId="{EE9650C5-A4FD-404A-B6CC-332E0C40AC1F}" dt="2023-06-22T16:58:42.141" v="1112" actId="1036"/>
          <ac:spMkLst>
            <pc:docMk/>
            <pc:sldMk cId="2182809429" sldId="337"/>
            <ac:spMk id="2" creationId="{6E49EA33-C9B7-67C0-7C26-A151EA126084}"/>
          </ac:spMkLst>
        </pc:spChg>
      </pc:sldChg>
      <pc:sldChg chg="addSp delSp modSp add mod">
        <pc:chgData name="Daniel Housam" userId="19a6bcf8-9951-43f2-9168-6dca4eb54aee" providerId="ADAL" clId="{EE9650C5-A4FD-404A-B6CC-332E0C40AC1F}" dt="2023-06-22T17:55:52.618" v="1161" actId="1076"/>
        <pc:sldMkLst>
          <pc:docMk/>
          <pc:sldMk cId="636871976" sldId="338"/>
        </pc:sldMkLst>
        <pc:spChg chg="del">
          <ac:chgData name="Daniel Housam" userId="19a6bcf8-9951-43f2-9168-6dca4eb54aee" providerId="ADAL" clId="{EE9650C5-A4FD-404A-B6CC-332E0C40AC1F}" dt="2023-06-22T17:55:21.789" v="1155" actId="478"/>
          <ac:spMkLst>
            <pc:docMk/>
            <pc:sldMk cId="636871976" sldId="338"/>
            <ac:spMk id="2" creationId="{6E49EA33-C9B7-67C0-7C26-A151EA126084}"/>
          </ac:spMkLst>
        </pc:spChg>
        <pc:picChg chg="add mod">
          <ac:chgData name="Daniel Housam" userId="19a6bcf8-9951-43f2-9168-6dca4eb54aee" providerId="ADAL" clId="{EE9650C5-A4FD-404A-B6CC-332E0C40AC1F}" dt="2023-06-22T17:55:52.618" v="1161" actId="1076"/>
          <ac:picMkLst>
            <pc:docMk/>
            <pc:sldMk cId="636871976" sldId="338"/>
            <ac:picMk id="5" creationId="{5F62184D-0940-7ABF-7E77-4BA0AD94AE13}"/>
          </ac:picMkLst>
        </pc:picChg>
      </pc:sldChg>
      <pc:sldChg chg="addSp modSp add ord">
        <pc:chgData name="Daniel Housam" userId="19a6bcf8-9951-43f2-9168-6dca4eb54aee" providerId="ADAL" clId="{EE9650C5-A4FD-404A-B6CC-332E0C40AC1F}" dt="2023-06-24T15:35:17.088" v="1165"/>
        <pc:sldMkLst>
          <pc:docMk/>
          <pc:sldMk cId="462741815" sldId="339"/>
        </pc:sldMkLst>
        <pc:spChg chg="add mod">
          <ac:chgData name="Daniel Housam" userId="19a6bcf8-9951-43f2-9168-6dca4eb54aee" providerId="ADAL" clId="{EE9650C5-A4FD-404A-B6CC-332E0C40AC1F}" dt="2023-06-24T15:35:17.088" v="1165"/>
          <ac:spMkLst>
            <pc:docMk/>
            <pc:sldMk cId="462741815" sldId="339"/>
            <ac:spMk id="2" creationId="{8BF68768-758D-D403-B92D-363B2D393D0B}"/>
          </ac:spMkLst>
        </pc:spChg>
      </pc:sldChg>
    </pc:docChg>
  </pc:docChgLst>
  <pc:docChgLst>
    <pc:chgData name="Tori Williams" userId="S::toriw@nvcmd.org::369f15bc-debe-4c66-bb38-f680bbc62329" providerId="AD" clId="Web-{57F6D357-4386-4131-8285-A04B0C3AB141}"/>
    <pc:docChg chg="modSld">
      <pc:chgData name="Tori Williams" userId="S::toriw@nvcmd.org::369f15bc-debe-4c66-bb38-f680bbc62329" providerId="AD" clId="Web-{57F6D357-4386-4131-8285-A04B0C3AB141}" dt="2023-03-17T21:25:08.166" v="7" actId="20577"/>
      <pc:docMkLst>
        <pc:docMk/>
      </pc:docMkLst>
      <pc:sldChg chg="modSp">
        <pc:chgData name="Tori Williams" userId="S::toriw@nvcmd.org::369f15bc-debe-4c66-bb38-f680bbc62329" providerId="AD" clId="Web-{57F6D357-4386-4131-8285-A04B0C3AB141}" dt="2023-03-17T21:25:08.166" v="7" actId="20577"/>
        <pc:sldMkLst>
          <pc:docMk/>
          <pc:sldMk cId="3426651758" sldId="297"/>
        </pc:sldMkLst>
        <pc:spChg chg="mod">
          <ac:chgData name="Tori Williams" userId="S::toriw@nvcmd.org::369f15bc-debe-4c66-bb38-f680bbc62329" providerId="AD" clId="Web-{57F6D357-4386-4131-8285-A04B0C3AB141}" dt="2023-03-17T21:25:08.166" v="7" actId="20577"/>
          <ac:spMkLst>
            <pc:docMk/>
            <pc:sldMk cId="3426651758" sldId="297"/>
            <ac:spMk id="3" creationId="{546E1A5F-FC13-8EE1-AC26-94AFB6322013}"/>
          </ac:spMkLst>
        </pc:spChg>
      </pc:sldChg>
    </pc:docChg>
  </pc:docChgLst>
  <pc:docChgLst>
    <pc:chgData name="Daniel Housam" userId="19a6bcf8-9951-43f2-9168-6dca4eb54aee" providerId="ADAL" clId="{66345CC5-A7B0-4D9A-B848-F0D36241DD13}"/>
    <pc:docChg chg="undo custSel addSld delSld modSld sldOrd">
      <pc:chgData name="Daniel Housam" userId="19a6bcf8-9951-43f2-9168-6dca4eb54aee" providerId="ADAL" clId="{66345CC5-A7B0-4D9A-B848-F0D36241DD13}" dt="2023-04-08T10:25:16.239" v="510"/>
      <pc:docMkLst>
        <pc:docMk/>
      </pc:docMkLst>
      <pc:sldChg chg="modSp del mod ord">
        <pc:chgData name="Daniel Housam" userId="19a6bcf8-9951-43f2-9168-6dca4eb54aee" providerId="ADAL" clId="{66345CC5-A7B0-4D9A-B848-F0D36241DD13}" dt="2023-04-08T10:23:36.817" v="501" actId="47"/>
        <pc:sldMkLst>
          <pc:docMk/>
          <pc:sldMk cId="201176438" sldId="257"/>
        </pc:sldMkLst>
        <pc:spChg chg="mod">
          <ac:chgData name="Daniel Housam" userId="19a6bcf8-9951-43f2-9168-6dca4eb54aee" providerId="ADAL" clId="{66345CC5-A7B0-4D9A-B848-F0D36241DD13}" dt="2023-04-04T23:53:44.855" v="12" actId="6549"/>
          <ac:spMkLst>
            <pc:docMk/>
            <pc:sldMk cId="201176438" sldId="257"/>
            <ac:spMk id="3" creationId="{23D7ED12-A460-9D1E-C9C7-9D38415FA1E3}"/>
          </ac:spMkLst>
        </pc:spChg>
      </pc:sldChg>
      <pc:sldChg chg="del">
        <pc:chgData name="Daniel Housam" userId="19a6bcf8-9951-43f2-9168-6dca4eb54aee" providerId="ADAL" clId="{66345CC5-A7B0-4D9A-B848-F0D36241DD13}" dt="2023-04-04T23:53:56.352" v="13" actId="47"/>
        <pc:sldMkLst>
          <pc:docMk/>
          <pc:sldMk cId="1101074459" sldId="264"/>
        </pc:sldMkLst>
      </pc:sldChg>
      <pc:sldChg chg="ord">
        <pc:chgData name="Daniel Housam" userId="19a6bcf8-9951-43f2-9168-6dca4eb54aee" providerId="ADAL" clId="{66345CC5-A7B0-4D9A-B848-F0D36241DD13}" dt="2023-04-08T10:25:16.239" v="510"/>
        <pc:sldMkLst>
          <pc:docMk/>
          <pc:sldMk cId="2625818292" sldId="286"/>
        </pc:sldMkLst>
      </pc:sldChg>
      <pc:sldChg chg="delSp modSp mod">
        <pc:chgData name="Daniel Housam" userId="19a6bcf8-9951-43f2-9168-6dca4eb54aee" providerId="ADAL" clId="{66345CC5-A7B0-4D9A-B848-F0D36241DD13}" dt="2023-04-05T00:07:18.819" v="296"/>
        <pc:sldMkLst>
          <pc:docMk/>
          <pc:sldMk cId="2806551663" sldId="301"/>
        </pc:sldMkLst>
        <pc:spChg chg="del">
          <ac:chgData name="Daniel Housam" userId="19a6bcf8-9951-43f2-9168-6dca4eb54aee" providerId="ADAL" clId="{66345CC5-A7B0-4D9A-B848-F0D36241DD13}" dt="2023-04-04T23:54:01.179" v="14" actId="478"/>
          <ac:spMkLst>
            <pc:docMk/>
            <pc:sldMk cId="2806551663" sldId="301"/>
            <ac:spMk id="2" creationId="{FC82D114-E600-5773-7E91-2FC13F4EEC28}"/>
          </ac:spMkLst>
        </pc:spChg>
        <pc:spChg chg="mod">
          <ac:chgData name="Daniel Housam" userId="19a6bcf8-9951-43f2-9168-6dca4eb54aee" providerId="ADAL" clId="{66345CC5-A7B0-4D9A-B848-F0D36241DD13}" dt="2023-04-04T23:56:11.869" v="34" actId="1035"/>
          <ac:spMkLst>
            <pc:docMk/>
            <pc:sldMk cId="2806551663" sldId="301"/>
            <ac:spMk id="3" creationId="{A749D2E1-805D-0665-31F4-51CB3D8D5822}"/>
          </ac:spMkLst>
        </pc:spChg>
        <pc:spChg chg="mod">
          <ac:chgData name="Daniel Housam" userId="19a6bcf8-9951-43f2-9168-6dca4eb54aee" providerId="ADAL" clId="{66345CC5-A7B0-4D9A-B848-F0D36241DD13}" dt="2023-04-05T00:07:18.819" v="296"/>
          <ac:spMkLst>
            <pc:docMk/>
            <pc:sldMk cId="2806551663" sldId="301"/>
            <ac:spMk id="4" creationId="{E3084227-D088-6BDF-0C37-A75369D9C1C7}"/>
          </ac:spMkLst>
        </pc:spChg>
        <pc:spChg chg="del">
          <ac:chgData name="Daniel Housam" userId="19a6bcf8-9951-43f2-9168-6dca4eb54aee" providerId="ADAL" clId="{66345CC5-A7B0-4D9A-B848-F0D36241DD13}" dt="2023-04-04T23:54:03.695" v="15" actId="478"/>
          <ac:spMkLst>
            <pc:docMk/>
            <pc:sldMk cId="2806551663" sldId="301"/>
            <ac:spMk id="7" creationId="{44B71130-B50D-9761-6B7B-0238411D6429}"/>
          </ac:spMkLst>
        </pc:spChg>
      </pc:sldChg>
      <pc:sldChg chg="del">
        <pc:chgData name="Daniel Housam" userId="19a6bcf8-9951-43f2-9168-6dca4eb54aee" providerId="ADAL" clId="{66345CC5-A7B0-4D9A-B848-F0D36241DD13}" dt="2023-04-05T00:03:53.504" v="271" actId="47"/>
        <pc:sldMkLst>
          <pc:docMk/>
          <pc:sldMk cId="3584996578" sldId="302"/>
        </pc:sldMkLst>
      </pc:sldChg>
      <pc:sldChg chg="del">
        <pc:chgData name="Daniel Housam" userId="19a6bcf8-9951-43f2-9168-6dca4eb54aee" providerId="ADAL" clId="{66345CC5-A7B0-4D9A-B848-F0D36241DD13}" dt="2023-04-05T00:03:54.582" v="272" actId="47"/>
        <pc:sldMkLst>
          <pc:docMk/>
          <pc:sldMk cId="136225391" sldId="303"/>
        </pc:sldMkLst>
      </pc:sldChg>
      <pc:sldChg chg="del">
        <pc:chgData name="Daniel Housam" userId="19a6bcf8-9951-43f2-9168-6dca4eb54aee" providerId="ADAL" clId="{66345CC5-A7B0-4D9A-B848-F0D36241DD13}" dt="2023-04-05T00:03:56.395" v="274" actId="47"/>
        <pc:sldMkLst>
          <pc:docMk/>
          <pc:sldMk cId="281288883" sldId="304"/>
        </pc:sldMkLst>
      </pc:sldChg>
      <pc:sldChg chg="modSp add del mod ord">
        <pc:chgData name="Daniel Housam" userId="19a6bcf8-9951-43f2-9168-6dca4eb54aee" providerId="ADAL" clId="{66345CC5-A7B0-4D9A-B848-F0D36241DD13}" dt="2023-04-08T10:23:56.536" v="503"/>
        <pc:sldMkLst>
          <pc:docMk/>
          <pc:sldMk cId="3025988947" sldId="305"/>
        </pc:sldMkLst>
        <pc:spChg chg="mod">
          <ac:chgData name="Daniel Housam" userId="19a6bcf8-9951-43f2-9168-6dca4eb54aee" providerId="ADAL" clId="{66345CC5-A7B0-4D9A-B848-F0D36241DD13}" dt="2023-04-05T00:08:18.679" v="334" actId="20577"/>
          <ac:spMkLst>
            <pc:docMk/>
            <pc:sldMk cId="3025988947" sldId="305"/>
            <ac:spMk id="2" creationId="{AC67162D-21C8-893A-742B-39300762ADDB}"/>
          </ac:spMkLst>
        </pc:spChg>
        <pc:spChg chg="mod">
          <ac:chgData name="Daniel Housam" userId="19a6bcf8-9951-43f2-9168-6dca4eb54aee" providerId="ADAL" clId="{66345CC5-A7B0-4D9A-B848-F0D36241DD13}" dt="2023-04-05T00:09:21.845" v="339"/>
          <ac:spMkLst>
            <pc:docMk/>
            <pc:sldMk cId="3025988947" sldId="305"/>
            <ac:spMk id="3" creationId="{A749D2E1-805D-0665-31F4-51CB3D8D5822}"/>
          </ac:spMkLst>
        </pc:spChg>
        <pc:spChg chg="mod">
          <ac:chgData name="Daniel Housam" userId="19a6bcf8-9951-43f2-9168-6dca4eb54aee" providerId="ADAL" clId="{66345CC5-A7B0-4D9A-B848-F0D36241DD13}" dt="2023-04-05T00:07:05.759" v="295" actId="20577"/>
          <ac:spMkLst>
            <pc:docMk/>
            <pc:sldMk cId="3025988947" sldId="305"/>
            <ac:spMk id="4" creationId="{E3084227-D088-6BDF-0C37-A75369D9C1C7}"/>
          </ac:spMkLst>
        </pc:spChg>
      </pc:sldChg>
      <pc:sldChg chg="modSp del mod">
        <pc:chgData name="Daniel Housam" userId="19a6bcf8-9951-43f2-9168-6dca4eb54aee" providerId="ADAL" clId="{66345CC5-A7B0-4D9A-B848-F0D36241DD13}" dt="2023-04-05T00:12:44.672" v="395" actId="47"/>
        <pc:sldMkLst>
          <pc:docMk/>
          <pc:sldMk cId="2373136041" sldId="306"/>
        </pc:sldMkLst>
        <pc:spChg chg="mod">
          <ac:chgData name="Daniel Housam" userId="19a6bcf8-9951-43f2-9168-6dca4eb54aee" providerId="ADAL" clId="{66345CC5-A7B0-4D9A-B848-F0D36241DD13}" dt="2023-04-05T00:07:48.937" v="300"/>
          <ac:spMkLst>
            <pc:docMk/>
            <pc:sldMk cId="2373136041" sldId="306"/>
            <ac:spMk id="4" creationId="{E3084227-D088-6BDF-0C37-A75369D9C1C7}"/>
          </ac:spMkLst>
        </pc:spChg>
      </pc:sldChg>
      <pc:sldChg chg="modSp del mod">
        <pc:chgData name="Daniel Housam" userId="19a6bcf8-9951-43f2-9168-6dca4eb54aee" providerId="ADAL" clId="{66345CC5-A7B0-4D9A-B848-F0D36241DD13}" dt="2023-04-05T00:12:45.828" v="396" actId="47"/>
        <pc:sldMkLst>
          <pc:docMk/>
          <pc:sldMk cId="2136646838" sldId="307"/>
        </pc:sldMkLst>
        <pc:spChg chg="mod">
          <ac:chgData name="Daniel Housam" userId="19a6bcf8-9951-43f2-9168-6dca4eb54aee" providerId="ADAL" clId="{66345CC5-A7B0-4D9A-B848-F0D36241DD13}" dt="2023-04-05T00:07:55.087" v="301"/>
          <ac:spMkLst>
            <pc:docMk/>
            <pc:sldMk cId="2136646838" sldId="307"/>
            <ac:spMk id="4" creationId="{E3084227-D088-6BDF-0C37-A75369D9C1C7}"/>
          </ac:spMkLst>
        </pc:spChg>
      </pc:sldChg>
      <pc:sldChg chg="del">
        <pc:chgData name="Daniel Housam" userId="19a6bcf8-9951-43f2-9168-6dca4eb54aee" providerId="ADAL" clId="{66345CC5-A7B0-4D9A-B848-F0D36241DD13}" dt="2023-04-05T00:03:57.348" v="275" actId="47"/>
        <pc:sldMkLst>
          <pc:docMk/>
          <pc:sldMk cId="3350097099" sldId="308"/>
        </pc:sldMkLst>
      </pc:sldChg>
      <pc:sldChg chg="del">
        <pc:chgData name="Daniel Housam" userId="19a6bcf8-9951-43f2-9168-6dca4eb54aee" providerId="ADAL" clId="{66345CC5-A7B0-4D9A-B848-F0D36241DD13}" dt="2023-04-05T00:03:55.535" v="273" actId="47"/>
        <pc:sldMkLst>
          <pc:docMk/>
          <pc:sldMk cId="2770458158" sldId="309"/>
        </pc:sldMkLst>
      </pc:sldChg>
      <pc:sldChg chg="modSp add mod">
        <pc:chgData name="Daniel Housam" userId="19a6bcf8-9951-43f2-9168-6dca4eb54aee" providerId="ADAL" clId="{66345CC5-A7B0-4D9A-B848-F0D36241DD13}" dt="2023-04-05T00:07:29.358" v="298"/>
        <pc:sldMkLst>
          <pc:docMk/>
          <pc:sldMk cId="2472598288" sldId="310"/>
        </pc:sldMkLst>
        <pc:spChg chg="mod">
          <ac:chgData name="Daniel Housam" userId="19a6bcf8-9951-43f2-9168-6dca4eb54aee" providerId="ADAL" clId="{66345CC5-A7B0-4D9A-B848-F0D36241DD13}" dt="2023-04-05T00:02:03.323" v="221" actId="1035"/>
          <ac:spMkLst>
            <pc:docMk/>
            <pc:sldMk cId="2472598288" sldId="310"/>
            <ac:spMk id="3" creationId="{A749D2E1-805D-0665-31F4-51CB3D8D5822}"/>
          </ac:spMkLst>
        </pc:spChg>
        <pc:spChg chg="mod">
          <ac:chgData name="Daniel Housam" userId="19a6bcf8-9951-43f2-9168-6dca4eb54aee" providerId="ADAL" clId="{66345CC5-A7B0-4D9A-B848-F0D36241DD13}" dt="2023-04-05T00:07:29.358" v="298"/>
          <ac:spMkLst>
            <pc:docMk/>
            <pc:sldMk cId="2472598288" sldId="310"/>
            <ac:spMk id="4" creationId="{E3084227-D088-6BDF-0C37-A75369D9C1C7}"/>
          </ac:spMkLst>
        </pc:spChg>
      </pc:sldChg>
      <pc:sldChg chg="modSp add mod ord">
        <pc:chgData name="Daniel Housam" userId="19a6bcf8-9951-43f2-9168-6dca4eb54aee" providerId="ADAL" clId="{66345CC5-A7B0-4D9A-B848-F0D36241DD13}" dt="2023-04-05T00:07:24.147" v="297"/>
        <pc:sldMkLst>
          <pc:docMk/>
          <pc:sldMk cId="672778472" sldId="311"/>
        </pc:sldMkLst>
        <pc:spChg chg="mod">
          <ac:chgData name="Daniel Housam" userId="19a6bcf8-9951-43f2-9168-6dca4eb54aee" providerId="ADAL" clId="{66345CC5-A7B0-4D9A-B848-F0D36241DD13}" dt="2023-04-04T23:58:19.277" v="111" actId="1036"/>
          <ac:spMkLst>
            <pc:docMk/>
            <pc:sldMk cId="672778472" sldId="311"/>
            <ac:spMk id="3" creationId="{A749D2E1-805D-0665-31F4-51CB3D8D5822}"/>
          </ac:spMkLst>
        </pc:spChg>
        <pc:spChg chg="mod">
          <ac:chgData name="Daniel Housam" userId="19a6bcf8-9951-43f2-9168-6dca4eb54aee" providerId="ADAL" clId="{66345CC5-A7B0-4D9A-B848-F0D36241DD13}" dt="2023-04-05T00:07:24.147" v="297"/>
          <ac:spMkLst>
            <pc:docMk/>
            <pc:sldMk cId="672778472" sldId="311"/>
            <ac:spMk id="4" creationId="{E3084227-D088-6BDF-0C37-A75369D9C1C7}"/>
          </ac:spMkLst>
        </pc:spChg>
      </pc:sldChg>
      <pc:sldChg chg="modSp add mod">
        <pc:chgData name="Daniel Housam" userId="19a6bcf8-9951-43f2-9168-6dca4eb54aee" providerId="ADAL" clId="{66345CC5-A7B0-4D9A-B848-F0D36241DD13}" dt="2023-04-05T00:07:35.842" v="299"/>
        <pc:sldMkLst>
          <pc:docMk/>
          <pc:sldMk cId="2387681383" sldId="312"/>
        </pc:sldMkLst>
        <pc:spChg chg="mod">
          <ac:chgData name="Daniel Housam" userId="19a6bcf8-9951-43f2-9168-6dca4eb54aee" providerId="ADAL" clId="{66345CC5-A7B0-4D9A-B848-F0D36241DD13}" dt="2023-04-05T00:03:28.058" v="270" actId="1035"/>
          <ac:spMkLst>
            <pc:docMk/>
            <pc:sldMk cId="2387681383" sldId="312"/>
            <ac:spMk id="3" creationId="{A749D2E1-805D-0665-31F4-51CB3D8D5822}"/>
          </ac:spMkLst>
        </pc:spChg>
        <pc:spChg chg="mod">
          <ac:chgData name="Daniel Housam" userId="19a6bcf8-9951-43f2-9168-6dca4eb54aee" providerId="ADAL" clId="{66345CC5-A7B0-4D9A-B848-F0D36241DD13}" dt="2023-04-05T00:07:35.842" v="299"/>
          <ac:spMkLst>
            <pc:docMk/>
            <pc:sldMk cId="2387681383" sldId="312"/>
            <ac:spMk id="4" creationId="{E3084227-D088-6BDF-0C37-A75369D9C1C7}"/>
          </ac:spMkLst>
        </pc:spChg>
      </pc:sldChg>
      <pc:sldChg chg="modSp add mod ord">
        <pc:chgData name="Daniel Housam" userId="19a6bcf8-9951-43f2-9168-6dca4eb54aee" providerId="ADAL" clId="{66345CC5-A7B0-4D9A-B848-F0D36241DD13}" dt="2023-04-08T10:24:00.452" v="505"/>
        <pc:sldMkLst>
          <pc:docMk/>
          <pc:sldMk cId="2347844869" sldId="313"/>
        </pc:sldMkLst>
        <pc:spChg chg="mod">
          <ac:chgData name="Daniel Housam" userId="19a6bcf8-9951-43f2-9168-6dca4eb54aee" providerId="ADAL" clId="{66345CC5-A7B0-4D9A-B848-F0D36241DD13}" dt="2023-04-05T00:10:28.650" v="359" actId="20577"/>
          <ac:spMkLst>
            <pc:docMk/>
            <pc:sldMk cId="2347844869" sldId="313"/>
            <ac:spMk id="2" creationId="{AC67162D-21C8-893A-742B-39300762ADDB}"/>
          </ac:spMkLst>
        </pc:spChg>
        <pc:spChg chg="mod">
          <ac:chgData name="Daniel Housam" userId="19a6bcf8-9951-43f2-9168-6dca4eb54aee" providerId="ADAL" clId="{66345CC5-A7B0-4D9A-B848-F0D36241DD13}" dt="2023-04-05T00:10:51.948" v="366" actId="20577"/>
          <ac:spMkLst>
            <pc:docMk/>
            <pc:sldMk cId="2347844869" sldId="313"/>
            <ac:spMk id="3" creationId="{A749D2E1-805D-0665-31F4-51CB3D8D5822}"/>
          </ac:spMkLst>
        </pc:spChg>
      </pc:sldChg>
      <pc:sldChg chg="modSp add mod ord">
        <pc:chgData name="Daniel Housam" userId="19a6bcf8-9951-43f2-9168-6dca4eb54aee" providerId="ADAL" clId="{66345CC5-A7B0-4D9A-B848-F0D36241DD13}" dt="2023-04-08T10:24:03.402" v="507"/>
        <pc:sldMkLst>
          <pc:docMk/>
          <pc:sldMk cId="3508654077" sldId="314"/>
        </pc:sldMkLst>
        <pc:spChg chg="mod">
          <ac:chgData name="Daniel Housam" userId="19a6bcf8-9951-43f2-9168-6dca4eb54aee" providerId="ADAL" clId="{66345CC5-A7B0-4D9A-B848-F0D36241DD13}" dt="2023-04-05T00:11:30.129" v="380" actId="20577"/>
          <ac:spMkLst>
            <pc:docMk/>
            <pc:sldMk cId="3508654077" sldId="314"/>
            <ac:spMk id="2" creationId="{AC67162D-21C8-893A-742B-39300762ADDB}"/>
          </ac:spMkLst>
        </pc:spChg>
        <pc:spChg chg="mod">
          <ac:chgData name="Daniel Housam" userId="19a6bcf8-9951-43f2-9168-6dca4eb54aee" providerId="ADAL" clId="{66345CC5-A7B0-4D9A-B848-F0D36241DD13}" dt="2023-04-05T00:11:41.791" v="381"/>
          <ac:spMkLst>
            <pc:docMk/>
            <pc:sldMk cId="3508654077" sldId="314"/>
            <ac:spMk id="3" creationId="{A749D2E1-805D-0665-31F4-51CB3D8D5822}"/>
          </ac:spMkLst>
        </pc:spChg>
      </pc:sldChg>
      <pc:sldChg chg="modSp add mod">
        <pc:chgData name="Daniel Housam" userId="19a6bcf8-9951-43f2-9168-6dca4eb54aee" providerId="ADAL" clId="{66345CC5-A7B0-4D9A-B848-F0D36241DD13}" dt="2023-04-05T00:12:35.746" v="394"/>
        <pc:sldMkLst>
          <pc:docMk/>
          <pc:sldMk cId="1068844871" sldId="315"/>
        </pc:sldMkLst>
        <pc:spChg chg="mod">
          <ac:chgData name="Daniel Housam" userId="19a6bcf8-9951-43f2-9168-6dca4eb54aee" providerId="ADAL" clId="{66345CC5-A7B0-4D9A-B848-F0D36241DD13}" dt="2023-04-05T00:12:24.779" v="393" actId="20577"/>
          <ac:spMkLst>
            <pc:docMk/>
            <pc:sldMk cId="1068844871" sldId="315"/>
            <ac:spMk id="2" creationId="{AC67162D-21C8-893A-742B-39300762ADDB}"/>
          </ac:spMkLst>
        </pc:spChg>
        <pc:spChg chg="mod">
          <ac:chgData name="Daniel Housam" userId="19a6bcf8-9951-43f2-9168-6dca4eb54aee" providerId="ADAL" clId="{66345CC5-A7B0-4D9A-B848-F0D36241DD13}" dt="2023-04-05T00:12:35.746" v="394"/>
          <ac:spMkLst>
            <pc:docMk/>
            <pc:sldMk cId="1068844871" sldId="315"/>
            <ac:spMk id="3" creationId="{A749D2E1-805D-0665-31F4-51CB3D8D5822}"/>
          </ac:spMkLst>
        </pc:spChg>
      </pc:sldChg>
      <pc:sldChg chg="delSp modSp add mod">
        <pc:chgData name="Daniel Housam" userId="19a6bcf8-9951-43f2-9168-6dca4eb54aee" providerId="ADAL" clId="{66345CC5-A7B0-4D9A-B848-F0D36241DD13}" dt="2023-04-05T00:14:02.150" v="500" actId="1035"/>
        <pc:sldMkLst>
          <pc:docMk/>
          <pc:sldMk cId="2068032669" sldId="316"/>
        </pc:sldMkLst>
        <pc:spChg chg="mod">
          <ac:chgData name="Daniel Housam" userId="19a6bcf8-9951-43f2-9168-6dca4eb54aee" providerId="ADAL" clId="{66345CC5-A7B0-4D9A-B848-F0D36241DD13}" dt="2023-04-05T00:14:02.150" v="500" actId="1035"/>
          <ac:spMkLst>
            <pc:docMk/>
            <pc:sldMk cId="2068032669" sldId="316"/>
            <ac:spMk id="2" creationId="{AC67162D-21C8-893A-742B-39300762ADDB}"/>
          </ac:spMkLst>
        </pc:spChg>
        <pc:spChg chg="del">
          <ac:chgData name="Daniel Housam" userId="19a6bcf8-9951-43f2-9168-6dca4eb54aee" providerId="ADAL" clId="{66345CC5-A7B0-4D9A-B848-F0D36241DD13}" dt="2023-04-05T00:13:00.097" v="398" actId="478"/>
          <ac:spMkLst>
            <pc:docMk/>
            <pc:sldMk cId="2068032669" sldId="316"/>
            <ac:spMk id="3" creationId="{A749D2E1-805D-0665-31F4-51CB3D8D5822}"/>
          </ac:spMkLst>
        </pc:spChg>
      </pc:sldChg>
      <pc:sldChg chg="add">
        <pc:chgData name="Daniel Housam" userId="19a6bcf8-9951-43f2-9168-6dca4eb54aee" providerId="ADAL" clId="{66345CC5-A7B0-4D9A-B848-F0D36241DD13}" dt="2023-04-08T10:25:06.453" v="508" actId="2890"/>
        <pc:sldMkLst>
          <pc:docMk/>
          <pc:sldMk cId="377329668" sldId="317"/>
        </pc:sldMkLst>
      </pc:sldChg>
    </pc:docChg>
  </pc:docChgLst>
  <pc:docChgLst>
    <pc:chgData name="Daniel Housam" userId="19a6bcf8-9951-43f2-9168-6dca4eb54aee" providerId="ADAL" clId="{FCE104E2-1294-4B66-AECA-6F08E55C9717}"/>
    <pc:docChg chg="custSel addSld delSld modSld sldOrd">
      <pc:chgData name="Daniel Housam" userId="19a6bcf8-9951-43f2-9168-6dca4eb54aee" providerId="ADAL" clId="{FCE104E2-1294-4B66-AECA-6F08E55C9717}" dt="2023-05-10T17:19:17.810" v="1108" actId="1035"/>
      <pc:docMkLst>
        <pc:docMk/>
      </pc:docMkLst>
      <pc:sldChg chg="addSp delSp modSp mod">
        <pc:chgData name="Daniel Housam" userId="19a6bcf8-9951-43f2-9168-6dca4eb54aee" providerId="ADAL" clId="{FCE104E2-1294-4B66-AECA-6F08E55C9717}" dt="2023-05-10T17:02:32.217" v="490" actId="1037"/>
        <pc:sldMkLst>
          <pc:docMk/>
          <pc:sldMk cId="2806551663" sldId="301"/>
        </pc:sldMkLst>
        <pc:spChg chg="mod">
          <ac:chgData name="Daniel Housam" userId="19a6bcf8-9951-43f2-9168-6dca4eb54aee" providerId="ADAL" clId="{FCE104E2-1294-4B66-AECA-6F08E55C9717}" dt="2023-05-10T16:44:22.759" v="154" actId="20577"/>
          <ac:spMkLst>
            <pc:docMk/>
            <pc:sldMk cId="2806551663" sldId="301"/>
            <ac:spMk id="2" creationId="{A45D8D99-579F-06C1-D5E0-DD7D10EA11FF}"/>
          </ac:spMkLst>
        </pc:spChg>
        <pc:spChg chg="add del mod">
          <ac:chgData name="Daniel Housam" userId="19a6bcf8-9951-43f2-9168-6dca4eb54aee" providerId="ADAL" clId="{FCE104E2-1294-4B66-AECA-6F08E55C9717}" dt="2023-05-10T17:00:23.838" v="415" actId="478"/>
          <ac:spMkLst>
            <pc:docMk/>
            <pc:sldMk cId="2806551663" sldId="301"/>
            <ac:spMk id="3" creationId="{5A580A19-AE5D-6C84-345E-54E49C0EBE21}"/>
          </ac:spMkLst>
        </pc:spChg>
        <pc:spChg chg="add del mod">
          <ac:chgData name="Daniel Housam" userId="19a6bcf8-9951-43f2-9168-6dca4eb54aee" providerId="ADAL" clId="{FCE104E2-1294-4B66-AECA-6F08E55C9717}" dt="2023-05-10T17:00:35.845" v="418"/>
          <ac:spMkLst>
            <pc:docMk/>
            <pc:sldMk cId="2806551663" sldId="301"/>
            <ac:spMk id="4" creationId="{49209148-B3C2-8A40-EF52-2F1C7EB86415}"/>
          </ac:spMkLst>
        </pc:spChg>
        <pc:spChg chg="add mod">
          <ac:chgData name="Daniel Housam" userId="19a6bcf8-9951-43f2-9168-6dca4eb54aee" providerId="ADAL" clId="{FCE104E2-1294-4B66-AECA-6F08E55C9717}" dt="2023-05-10T17:02:32.217" v="490" actId="1037"/>
          <ac:spMkLst>
            <pc:docMk/>
            <pc:sldMk cId="2806551663" sldId="301"/>
            <ac:spMk id="5" creationId="{62572E89-E589-846B-8CFF-229EB6FC9859}"/>
          </ac:spMkLst>
        </pc:spChg>
        <pc:spChg chg="del">
          <ac:chgData name="Daniel Housam" userId="19a6bcf8-9951-43f2-9168-6dca4eb54aee" providerId="ADAL" clId="{FCE104E2-1294-4B66-AECA-6F08E55C9717}" dt="2023-05-10T16:46:25.158" v="186" actId="478"/>
          <ac:spMkLst>
            <pc:docMk/>
            <pc:sldMk cId="2806551663" sldId="301"/>
            <ac:spMk id="6" creationId="{4BD27D72-BB5B-028D-F365-55DD16C6FCA1}"/>
          </ac:spMkLst>
        </pc:spChg>
        <pc:spChg chg="del mod">
          <ac:chgData name="Daniel Housam" userId="19a6bcf8-9951-43f2-9168-6dca4eb54aee" providerId="ADAL" clId="{FCE104E2-1294-4B66-AECA-6F08E55C9717}" dt="2023-05-10T16:58:03.977" v="217" actId="478"/>
          <ac:spMkLst>
            <pc:docMk/>
            <pc:sldMk cId="2806551663" sldId="301"/>
            <ac:spMk id="7" creationId="{F940C683-330D-9E96-3896-ACAAEC684154}"/>
          </ac:spMkLst>
        </pc:spChg>
      </pc:sldChg>
      <pc:sldChg chg="del">
        <pc:chgData name="Daniel Housam" userId="19a6bcf8-9951-43f2-9168-6dca4eb54aee" providerId="ADAL" clId="{FCE104E2-1294-4B66-AECA-6F08E55C9717}" dt="2023-05-10T17:10:43.165" v="744" actId="47"/>
        <pc:sldMkLst>
          <pc:docMk/>
          <pc:sldMk cId="1192054047" sldId="303"/>
        </pc:sldMkLst>
      </pc:sldChg>
      <pc:sldChg chg="del">
        <pc:chgData name="Daniel Housam" userId="19a6bcf8-9951-43f2-9168-6dca4eb54aee" providerId="ADAL" clId="{FCE104E2-1294-4B66-AECA-6F08E55C9717}" dt="2023-05-10T17:10:44.530" v="745" actId="47"/>
        <pc:sldMkLst>
          <pc:docMk/>
          <pc:sldMk cId="948748927" sldId="304"/>
        </pc:sldMkLst>
      </pc:sldChg>
      <pc:sldChg chg="del">
        <pc:chgData name="Daniel Housam" userId="19a6bcf8-9951-43f2-9168-6dca4eb54aee" providerId="ADAL" clId="{FCE104E2-1294-4B66-AECA-6F08E55C9717}" dt="2023-05-10T17:10:46.657" v="747" actId="47"/>
        <pc:sldMkLst>
          <pc:docMk/>
          <pc:sldMk cId="2873656930" sldId="305"/>
        </pc:sldMkLst>
      </pc:sldChg>
      <pc:sldChg chg="del">
        <pc:chgData name="Daniel Housam" userId="19a6bcf8-9951-43f2-9168-6dca4eb54aee" providerId="ADAL" clId="{FCE104E2-1294-4B66-AECA-6F08E55C9717}" dt="2023-05-10T17:10:47.944" v="749" actId="47"/>
        <pc:sldMkLst>
          <pc:docMk/>
          <pc:sldMk cId="2154652661" sldId="306"/>
        </pc:sldMkLst>
      </pc:sldChg>
      <pc:sldChg chg="del">
        <pc:chgData name="Daniel Housam" userId="19a6bcf8-9951-43f2-9168-6dca4eb54aee" providerId="ADAL" clId="{FCE104E2-1294-4B66-AECA-6F08E55C9717}" dt="2023-05-10T17:10:47.291" v="748" actId="47"/>
        <pc:sldMkLst>
          <pc:docMk/>
          <pc:sldMk cId="481059785" sldId="307"/>
        </pc:sldMkLst>
      </pc:sldChg>
      <pc:sldChg chg="del">
        <pc:chgData name="Daniel Housam" userId="19a6bcf8-9951-43f2-9168-6dca4eb54aee" providerId="ADAL" clId="{FCE104E2-1294-4B66-AECA-6F08E55C9717}" dt="2023-05-10T17:10:49.411" v="751" actId="47"/>
        <pc:sldMkLst>
          <pc:docMk/>
          <pc:sldMk cId="1314690063" sldId="308"/>
        </pc:sldMkLst>
      </pc:sldChg>
      <pc:sldChg chg="del">
        <pc:chgData name="Daniel Housam" userId="19a6bcf8-9951-43f2-9168-6dca4eb54aee" providerId="ADAL" clId="{FCE104E2-1294-4B66-AECA-6F08E55C9717}" dt="2023-05-10T17:10:48.535" v="750" actId="47"/>
        <pc:sldMkLst>
          <pc:docMk/>
          <pc:sldMk cId="448827068" sldId="309"/>
        </pc:sldMkLst>
      </pc:sldChg>
      <pc:sldChg chg="del">
        <pc:chgData name="Daniel Housam" userId="19a6bcf8-9951-43f2-9168-6dca4eb54aee" providerId="ADAL" clId="{FCE104E2-1294-4B66-AECA-6F08E55C9717}" dt="2023-05-10T17:10:50.509" v="752" actId="47"/>
        <pc:sldMkLst>
          <pc:docMk/>
          <pc:sldMk cId="3737317594" sldId="310"/>
        </pc:sldMkLst>
      </pc:sldChg>
      <pc:sldChg chg="del">
        <pc:chgData name="Daniel Housam" userId="19a6bcf8-9951-43f2-9168-6dca4eb54aee" providerId="ADAL" clId="{FCE104E2-1294-4B66-AECA-6F08E55C9717}" dt="2023-05-10T17:10:45.936" v="746" actId="47"/>
        <pc:sldMkLst>
          <pc:docMk/>
          <pc:sldMk cId="228253629" sldId="311"/>
        </pc:sldMkLst>
      </pc:sldChg>
      <pc:sldChg chg="modSp mod">
        <pc:chgData name="Daniel Housam" userId="19a6bcf8-9951-43f2-9168-6dca4eb54aee" providerId="ADAL" clId="{FCE104E2-1294-4B66-AECA-6F08E55C9717}" dt="2023-05-10T16:44:10.602" v="134" actId="20577"/>
        <pc:sldMkLst>
          <pc:docMk/>
          <pc:sldMk cId="1391044630" sldId="312"/>
        </pc:sldMkLst>
        <pc:spChg chg="mod">
          <ac:chgData name="Daniel Housam" userId="19a6bcf8-9951-43f2-9168-6dca4eb54aee" providerId="ADAL" clId="{FCE104E2-1294-4B66-AECA-6F08E55C9717}" dt="2023-05-10T16:43:51.770" v="124" actId="1036"/>
          <ac:spMkLst>
            <pc:docMk/>
            <pc:sldMk cId="1391044630" sldId="312"/>
            <ac:spMk id="2" creationId="{A45D8D99-579F-06C1-D5E0-DD7D10EA11FF}"/>
          </ac:spMkLst>
        </pc:spChg>
        <pc:spChg chg="mod">
          <ac:chgData name="Daniel Housam" userId="19a6bcf8-9951-43f2-9168-6dca4eb54aee" providerId="ADAL" clId="{FCE104E2-1294-4B66-AECA-6F08E55C9717}" dt="2023-05-10T16:44:10.602" v="134" actId="20577"/>
          <ac:spMkLst>
            <pc:docMk/>
            <pc:sldMk cId="1391044630" sldId="312"/>
            <ac:spMk id="7" creationId="{F940C683-330D-9E96-3896-ACAAEC684154}"/>
          </ac:spMkLst>
        </pc:spChg>
      </pc:sldChg>
      <pc:sldChg chg="add del">
        <pc:chgData name="Daniel Housam" userId="19a6bcf8-9951-43f2-9168-6dca4eb54aee" providerId="ADAL" clId="{FCE104E2-1294-4B66-AECA-6F08E55C9717}" dt="2023-05-10T17:10:41.567" v="743" actId="47"/>
        <pc:sldMkLst>
          <pc:docMk/>
          <pc:sldMk cId="1703195740" sldId="313"/>
        </pc:sldMkLst>
      </pc:sldChg>
      <pc:sldChg chg="delSp modSp add mod">
        <pc:chgData name="Daniel Housam" userId="19a6bcf8-9951-43f2-9168-6dca4eb54aee" providerId="ADAL" clId="{FCE104E2-1294-4B66-AECA-6F08E55C9717}" dt="2023-05-10T17:04:18.720" v="532" actId="1036"/>
        <pc:sldMkLst>
          <pc:docMk/>
          <pc:sldMk cId="4165778408" sldId="314"/>
        </pc:sldMkLst>
        <pc:spChg chg="del">
          <ac:chgData name="Daniel Housam" userId="19a6bcf8-9951-43f2-9168-6dca4eb54aee" providerId="ADAL" clId="{FCE104E2-1294-4B66-AECA-6F08E55C9717}" dt="2023-05-10T17:03:33.566" v="492" actId="478"/>
          <ac:spMkLst>
            <pc:docMk/>
            <pc:sldMk cId="4165778408" sldId="314"/>
            <ac:spMk id="3" creationId="{5A580A19-AE5D-6C84-345E-54E49C0EBE21}"/>
          </ac:spMkLst>
        </pc:spChg>
        <pc:spChg chg="mod">
          <ac:chgData name="Daniel Housam" userId="19a6bcf8-9951-43f2-9168-6dca4eb54aee" providerId="ADAL" clId="{FCE104E2-1294-4B66-AECA-6F08E55C9717}" dt="2023-05-10T17:04:18.720" v="532" actId="1036"/>
          <ac:spMkLst>
            <pc:docMk/>
            <pc:sldMk cId="4165778408" sldId="314"/>
            <ac:spMk id="7" creationId="{F940C683-330D-9E96-3896-ACAAEC684154}"/>
          </ac:spMkLst>
        </pc:spChg>
      </pc:sldChg>
      <pc:sldChg chg="delSp add mod">
        <pc:chgData name="Daniel Housam" userId="19a6bcf8-9951-43f2-9168-6dca4eb54aee" providerId="ADAL" clId="{FCE104E2-1294-4B66-AECA-6F08E55C9717}" dt="2023-05-10T17:03:23.828" v="491" actId="478"/>
        <pc:sldMkLst>
          <pc:docMk/>
          <pc:sldMk cId="951627511" sldId="315"/>
        </pc:sldMkLst>
        <pc:spChg chg="del">
          <ac:chgData name="Daniel Housam" userId="19a6bcf8-9951-43f2-9168-6dca4eb54aee" providerId="ADAL" clId="{FCE104E2-1294-4B66-AECA-6F08E55C9717}" dt="2023-05-10T17:03:23.828" v="491" actId="478"/>
          <ac:spMkLst>
            <pc:docMk/>
            <pc:sldMk cId="951627511" sldId="315"/>
            <ac:spMk id="3" creationId="{5A580A19-AE5D-6C84-345E-54E49C0EBE21}"/>
          </ac:spMkLst>
        </pc:spChg>
      </pc:sldChg>
      <pc:sldChg chg="modSp add mod">
        <pc:chgData name="Daniel Housam" userId="19a6bcf8-9951-43f2-9168-6dca4eb54aee" providerId="ADAL" clId="{FCE104E2-1294-4B66-AECA-6F08E55C9717}" dt="2023-05-10T17:05:20.846" v="579" actId="1035"/>
        <pc:sldMkLst>
          <pc:docMk/>
          <pc:sldMk cId="3421910181" sldId="316"/>
        </pc:sldMkLst>
        <pc:spChg chg="mod">
          <ac:chgData name="Daniel Housam" userId="19a6bcf8-9951-43f2-9168-6dca4eb54aee" providerId="ADAL" clId="{FCE104E2-1294-4B66-AECA-6F08E55C9717}" dt="2023-05-10T17:05:20.846" v="579" actId="1035"/>
          <ac:spMkLst>
            <pc:docMk/>
            <pc:sldMk cId="3421910181" sldId="316"/>
            <ac:spMk id="7" creationId="{F940C683-330D-9E96-3896-ACAAEC684154}"/>
          </ac:spMkLst>
        </pc:spChg>
      </pc:sldChg>
      <pc:sldChg chg="modSp add mod">
        <pc:chgData name="Daniel Housam" userId="19a6bcf8-9951-43f2-9168-6dca4eb54aee" providerId="ADAL" clId="{FCE104E2-1294-4B66-AECA-6F08E55C9717}" dt="2023-05-10T17:08:32.285" v="708" actId="1035"/>
        <pc:sldMkLst>
          <pc:docMk/>
          <pc:sldMk cId="214865305" sldId="317"/>
        </pc:sldMkLst>
        <pc:spChg chg="mod">
          <ac:chgData name="Daniel Housam" userId="19a6bcf8-9951-43f2-9168-6dca4eb54aee" providerId="ADAL" clId="{FCE104E2-1294-4B66-AECA-6F08E55C9717}" dt="2023-05-10T17:08:32.285" v="708" actId="1035"/>
          <ac:spMkLst>
            <pc:docMk/>
            <pc:sldMk cId="214865305" sldId="317"/>
            <ac:spMk id="7" creationId="{F940C683-330D-9E96-3896-ACAAEC684154}"/>
          </ac:spMkLst>
        </pc:spChg>
      </pc:sldChg>
      <pc:sldChg chg="modSp add mod">
        <pc:chgData name="Daniel Housam" userId="19a6bcf8-9951-43f2-9168-6dca4eb54aee" providerId="ADAL" clId="{FCE104E2-1294-4B66-AECA-6F08E55C9717}" dt="2023-05-10T17:08:19.636" v="682" actId="1035"/>
        <pc:sldMkLst>
          <pc:docMk/>
          <pc:sldMk cId="263812797" sldId="318"/>
        </pc:sldMkLst>
        <pc:spChg chg="mod">
          <ac:chgData name="Daniel Housam" userId="19a6bcf8-9951-43f2-9168-6dca4eb54aee" providerId="ADAL" clId="{FCE104E2-1294-4B66-AECA-6F08E55C9717}" dt="2023-05-10T17:08:19.636" v="682" actId="1035"/>
          <ac:spMkLst>
            <pc:docMk/>
            <pc:sldMk cId="263812797" sldId="318"/>
            <ac:spMk id="7" creationId="{F940C683-330D-9E96-3896-ACAAEC684154}"/>
          </ac:spMkLst>
        </pc:spChg>
      </pc:sldChg>
      <pc:sldChg chg="modSp add mod">
        <pc:chgData name="Daniel Housam" userId="19a6bcf8-9951-43f2-9168-6dca4eb54aee" providerId="ADAL" clId="{FCE104E2-1294-4B66-AECA-6F08E55C9717}" dt="2023-05-10T17:10:29.765" v="742" actId="1035"/>
        <pc:sldMkLst>
          <pc:docMk/>
          <pc:sldMk cId="3088765389" sldId="319"/>
        </pc:sldMkLst>
        <pc:spChg chg="mod">
          <ac:chgData name="Daniel Housam" userId="19a6bcf8-9951-43f2-9168-6dca4eb54aee" providerId="ADAL" clId="{FCE104E2-1294-4B66-AECA-6F08E55C9717}" dt="2023-05-10T17:10:29.765" v="742" actId="1035"/>
          <ac:spMkLst>
            <pc:docMk/>
            <pc:sldMk cId="3088765389" sldId="319"/>
            <ac:spMk id="7" creationId="{F940C683-330D-9E96-3896-ACAAEC684154}"/>
          </ac:spMkLst>
        </pc:spChg>
      </pc:sldChg>
      <pc:sldChg chg="add ord">
        <pc:chgData name="Daniel Housam" userId="19a6bcf8-9951-43f2-9168-6dca4eb54aee" providerId="ADAL" clId="{FCE104E2-1294-4B66-AECA-6F08E55C9717}" dt="2023-05-10T17:18:12.894" v="995"/>
        <pc:sldMkLst>
          <pc:docMk/>
          <pc:sldMk cId="850866822" sldId="320"/>
        </pc:sldMkLst>
      </pc:sldChg>
      <pc:sldChg chg="modSp add mod">
        <pc:chgData name="Daniel Housam" userId="19a6bcf8-9951-43f2-9168-6dca4eb54aee" providerId="ADAL" clId="{FCE104E2-1294-4B66-AECA-6F08E55C9717}" dt="2023-05-10T17:12:57.557" v="830" actId="1035"/>
        <pc:sldMkLst>
          <pc:docMk/>
          <pc:sldMk cId="4218666669" sldId="321"/>
        </pc:sldMkLst>
        <pc:spChg chg="mod">
          <ac:chgData name="Daniel Housam" userId="19a6bcf8-9951-43f2-9168-6dca4eb54aee" providerId="ADAL" clId="{FCE104E2-1294-4B66-AECA-6F08E55C9717}" dt="2023-05-10T17:12:31.750" v="813" actId="1038"/>
          <ac:spMkLst>
            <pc:docMk/>
            <pc:sldMk cId="4218666669" sldId="321"/>
            <ac:spMk id="2" creationId="{A45D8D99-579F-06C1-D5E0-DD7D10EA11FF}"/>
          </ac:spMkLst>
        </pc:spChg>
        <pc:spChg chg="mod">
          <ac:chgData name="Daniel Housam" userId="19a6bcf8-9951-43f2-9168-6dca4eb54aee" providerId="ADAL" clId="{FCE104E2-1294-4B66-AECA-6F08E55C9717}" dt="2023-05-10T17:12:57.557" v="830" actId="1035"/>
          <ac:spMkLst>
            <pc:docMk/>
            <pc:sldMk cId="4218666669" sldId="321"/>
            <ac:spMk id="7" creationId="{F940C683-330D-9E96-3896-ACAAEC684154}"/>
          </ac:spMkLst>
        </pc:spChg>
      </pc:sldChg>
      <pc:sldChg chg="modSp add mod">
        <pc:chgData name="Daniel Housam" userId="19a6bcf8-9951-43f2-9168-6dca4eb54aee" providerId="ADAL" clId="{FCE104E2-1294-4B66-AECA-6F08E55C9717}" dt="2023-05-10T17:15:02.668" v="878" actId="1036"/>
        <pc:sldMkLst>
          <pc:docMk/>
          <pc:sldMk cId="3820289434" sldId="322"/>
        </pc:sldMkLst>
        <pc:spChg chg="mod">
          <ac:chgData name="Daniel Housam" userId="19a6bcf8-9951-43f2-9168-6dca4eb54aee" providerId="ADAL" clId="{FCE104E2-1294-4B66-AECA-6F08E55C9717}" dt="2023-05-10T17:15:02.668" v="878" actId="1036"/>
          <ac:spMkLst>
            <pc:docMk/>
            <pc:sldMk cId="3820289434" sldId="322"/>
            <ac:spMk id="7" creationId="{F940C683-330D-9E96-3896-ACAAEC684154}"/>
          </ac:spMkLst>
        </pc:spChg>
      </pc:sldChg>
      <pc:sldChg chg="modSp add mod">
        <pc:chgData name="Daniel Housam" userId="19a6bcf8-9951-43f2-9168-6dca4eb54aee" providerId="ADAL" clId="{FCE104E2-1294-4B66-AECA-6F08E55C9717}" dt="2023-05-10T17:15:21.821" v="931" actId="1036"/>
        <pc:sldMkLst>
          <pc:docMk/>
          <pc:sldMk cId="2950629540" sldId="323"/>
        </pc:sldMkLst>
        <pc:spChg chg="mod">
          <ac:chgData name="Daniel Housam" userId="19a6bcf8-9951-43f2-9168-6dca4eb54aee" providerId="ADAL" clId="{FCE104E2-1294-4B66-AECA-6F08E55C9717}" dt="2023-05-10T17:15:21.821" v="931" actId="1036"/>
          <ac:spMkLst>
            <pc:docMk/>
            <pc:sldMk cId="2950629540" sldId="323"/>
            <ac:spMk id="7" creationId="{F940C683-330D-9E96-3896-ACAAEC684154}"/>
          </ac:spMkLst>
        </pc:spChg>
      </pc:sldChg>
      <pc:sldChg chg="modSp add mod ord">
        <pc:chgData name="Daniel Housam" userId="19a6bcf8-9951-43f2-9168-6dca4eb54aee" providerId="ADAL" clId="{FCE104E2-1294-4B66-AECA-6F08E55C9717}" dt="2023-05-10T17:18:21.498" v="998"/>
        <pc:sldMkLst>
          <pc:docMk/>
          <pc:sldMk cId="936649579" sldId="324"/>
        </pc:sldMkLst>
        <pc:spChg chg="mod">
          <ac:chgData name="Daniel Housam" userId="19a6bcf8-9951-43f2-9168-6dca4eb54aee" providerId="ADAL" clId="{FCE104E2-1294-4B66-AECA-6F08E55C9717}" dt="2023-05-10T17:16:19.675" v="993" actId="1035"/>
          <ac:spMkLst>
            <pc:docMk/>
            <pc:sldMk cId="936649579" sldId="324"/>
            <ac:spMk id="7" creationId="{F940C683-330D-9E96-3896-ACAAEC684154}"/>
          </ac:spMkLst>
        </pc:spChg>
      </pc:sldChg>
      <pc:sldChg chg="modSp add mod">
        <pc:chgData name="Daniel Housam" userId="19a6bcf8-9951-43f2-9168-6dca4eb54aee" providerId="ADAL" clId="{FCE104E2-1294-4B66-AECA-6F08E55C9717}" dt="2023-05-10T17:19:17.810" v="1108" actId="1035"/>
        <pc:sldMkLst>
          <pc:docMk/>
          <pc:sldMk cId="3369071568" sldId="325"/>
        </pc:sldMkLst>
        <pc:spChg chg="mod">
          <ac:chgData name="Daniel Housam" userId="19a6bcf8-9951-43f2-9168-6dca4eb54aee" providerId="ADAL" clId="{FCE104E2-1294-4B66-AECA-6F08E55C9717}" dt="2023-05-10T17:19:17.810" v="1108" actId="1035"/>
          <ac:spMkLst>
            <pc:docMk/>
            <pc:sldMk cId="3369071568" sldId="325"/>
            <ac:spMk id="5" creationId="{62572E89-E589-846B-8CFF-229EB6FC9859}"/>
          </ac:spMkLst>
        </pc:spChg>
      </pc:sldChg>
    </pc:docChg>
  </pc:docChgLst>
  <pc:docChgLst>
    <pc:chgData name="Tori Williams" userId="S::toriw@nvcmd.org::369f15bc-debe-4c66-bb38-f680bbc62329" providerId="AD" clId="Web-{0E96FA24-7F49-4D63-9516-8E254D848893}"/>
    <pc:docChg chg="modSld">
      <pc:chgData name="Tori Williams" userId="S::toriw@nvcmd.org::369f15bc-debe-4c66-bb38-f680bbc62329" providerId="AD" clId="Web-{0E96FA24-7F49-4D63-9516-8E254D848893}" dt="2023-06-23T16:26:06.497" v="1" actId="1076"/>
      <pc:docMkLst>
        <pc:docMk/>
      </pc:docMkLst>
      <pc:sldChg chg="modSp">
        <pc:chgData name="Tori Williams" userId="S::toriw@nvcmd.org::369f15bc-debe-4c66-bb38-f680bbc62329" providerId="AD" clId="Web-{0E96FA24-7F49-4D63-9516-8E254D848893}" dt="2023-06-23T16:26:06.497" v="1" actId="1076"/>
        <pc:sldMkLst>
          <pc:docMk/>
          <pc:sldMk cId="474255372" sldId="334"/>
        </pc:sldMkLst>
        <pc:spChg chg="mod">
          <ac:chgData name="Tori Williams" userId="S::toriw@nvcmd.org::369f15bc-debe-4c66-bb38-f680bbc62329" providerId="AD" clId="Web-{0E96FA24-7F49-4D63-9516-8E254D848893}" dt="2023-06-23T16:26:06.497" v="1" actId="1076"/>
          <ac:spMkLst>
            <pc:docMk/>
            <pc:sldMk cId="474255372" sldId="334"/>
            <ac:spMk id="7" creationId="{F940C683-330D-9E96-3896-ACAAEC684154}"/>
          </ac:spMkLst>
        </pc:spChg>
      </pc:sldChg>
    </pc:docChg>
  </pc:docChgLst>
  <pc:docChgLst>
    <pc:chgData name="Daniel Housam" userId="19a6bcf8-9951-43f2-9168-6dca4eb54aee" providerId="ADAL" clId="{A0B8D66B-246E-42C5-93D7-ED1B86912419}"/>
    <pc:docChg chg="custSel addSld delSld modSld sldOrd">
      <pc:chgData name="Daniel Housam" userId="19a6bcf8-9951-43f2-9168-6dca4eb54aee" providerId="ADAL" clId="{A0B8D66B-246E-42C5-93D7-ED1B86912419}" dt="2023-05-31T12:14:58.760" v="543" actId="947"/>
      <pc:docMkLst>
        <pc:docMk/>
      </pc:docMkLst>
      <pc:sldChg chg="modSp mod">
        <pc:chgData name="Daniel Housam" userId="19a6bcf8-9951-43f2-9168-6dca4eb54aee" providerId="ADAL" clId="{A0B8D66B-246E-42C5-93D7-ED1B86912419}" dt="2023-05-31T11:35:21.297" v="157" actId="5793"/>
        <pc:sldMkLst>
          <pc:docMk/>
          <pc:sldMk cId="1391044630" sldId="312"/>
        </pc:sldMkLst>
        <pc:spChg chg="mod">
          <ac:chgData name="Daniel Housam" userId="19a6bcf8-9951-43f2-9168-6dca4eb54aee" providerId="ADAL" clId="{A0B8D66B-246E-42C5-93D7-ED1B86912419}" dt="2023-05-31T11:35:21.297" v="157" actId="5793"/>
          <ac:spMkLst>
            <pc:docMk/>
            <pc:sldMk cId="1391044630" sldId="312"/>
            <ac:spMk id="2" creationId="{A45D8D99-579F-06C1-D5E0-DD7D10EA11FF}"/>
          </ac:spMkLst>
        </pc:spChg>
        <pc:spChg chg="mod">
          <ac:chgData name="Daniel Housam" userId="19a6bcf8-9951-43f2-9168-6dca4eb54aee" providerId="ADAL" clId="{A0B8D66B-246E-42C5-93D7-ED1B86912419}" dt="2023-05-31T11:01:50.467" v="25" actId="20577"/>
          <ac:spMkLst>
            <pc:docMk/>
            <pc:sldMk cId="1391044630" sldId="312"/>
            <ac:spMk id="7" creationId="{F940C683-330D-9E96-3896-ACAAEC684154}"/>
          </ac:spMkLst>
        </pc:spChg>
      </pc:sldChg>
      <pc:sldChg chg="modSp mod">
        <pc:chgData name="Daniel Housam" userId="19a6bcf8-9951-43f2-9168-6dca4eb54aee" providerId="ADAL" clId="{A0B8D66B-246E-42C5-93D7-ED1B86912419}" dt="2023-05-31T11:39:35.691" v="220" actId="1035"/>
        <pc:sldMkLst>
          <pc:docMk/>
          <pc:sldMk cId="951627511" sldId="315"/>
        </pc:sldMkLst>
        <pc:spChg chg="mod">
          <ac:chgData name="Daniel Housam" userId="19a6bcf8-9951-43f2-9168-6dca4eb54aee" providerId="ADAL" clId="{A0B8D66B-246E-42C5-93D7-ED1B86912419}" dt="2023-05-31T11:34:56.541" v="147" actId="5793"/>
          <ac:spMkLst>
            <pc:docMk/>
            <pc:sldMk cId="951627511" sldId="315"/>
            <ac:spMk id="4" creationId="{9962849E-4D93-192B-1AE5-B7AB327198E2}"/>
          </ac:spMkLst>
        </pc:spChg>
        <pc:spChg chg="mod">
          <ac:chgData name="Daniel Housam" userId="19a6bcf8-9951-43f2-9168-6dca4eb54aee" providerId="ADAL" clId="{A0B8D66B-246E-42C5-93D7-ED1B86912419}" dt="2023-05-31T11:39:35.691" v="220" actId="1035"/>
          <ac:spMkLst>
            <pc:docMk/>
            <pc:sldMk cId="951627511" sldId="315"/>
            <ac:spMk id="5" creationId="{1DED3AAB-9A23-D518-CE98-F0860AB7C611}"/>
          </ac:spMkLst>
        </pc:spChg>
        <pc:spChg chg="mod">
          <ac:chgData name="Daniel Housam" userId="19a6bcf8-9951-43f2-9168-6dca4eb54aee" providerId="ADAL" clId="{A0B8D66B-246E-42C5-93D7-ED1B86912419}" dt="2023-05-31T11:39:16.805" v="207" actId="20577"/>
          <ac:spMkLst>
            <pc:docMk/>
            <pc:sldMk cId="951627511" sldId="315"/>
            <ac:spMk id="7" creationId="{F940C683-330D-9E96-3896-ACAAEC684154}"/>
          </ac:spMkLst>
        </pc:spChg>
      </pc:sldChg>
      <pc:sldChg chg="modSp add mod">
        <pc:chgData name="Daniel Housam" userId="19a6bcf8-9951-43f2-9168-6dca4eb54aee" providerId="ADAL" clId="{A0B8D66B-246E-42C5-93D7-ED1B86912419}" dt="2023-05-31T11:40:08.323" v="258" actId="1035"/>
        <pc:sldMkLst>
          <pc:docMk/>
          <pc:sldMk cId="1492557960" sldId="316"/>
        </pc:sldMkLst>
        <pc:spChg chg="mod">
          <ac:chgData name="Daniel Housam" userId="19a6bcf8-9951-43f2-9168-6dca4eb54aee" providerId="ADAL" clId="{A0B8D66B-246E-42C5-93D7-ED1B86912419}" dt="2023-05-31T11:39:45.361" v="236" actId="20577"/>
          <ac:spMkLst>
            <pc:docMk/>
            <pc:sldMk cId="1492557960" sldId="316"/>
            <ac:spMk id="5" creationId="{1DED3AAB-9A23-D518-CE98-F0860AB7C611}"/>
          </ac:spMkLst>
        </pc:spChg>
        <pc:spChg chg="mod">
          <ac:chgData name="Daniel Housam" userId="19a6bcf8-9951-43f2-9168-6dca4eb54aee" providerId="ADAL" clId="{A0B8D66B-246E-42C5-93D7-ED1B86912419}" dt="2023-05-31T11:40:08.323" v="258" actId="1035"/>
          <ac:spMkLst>
            <pc:docMk/>
            <pc:sldMk cId="1492557960" sldId="316"/>
            <ac:spMk id="7" creationId="{F940C683-330D-9E96-3896-ACAAEC684154}"/>
          </ac:spMkLst>
        </pc:spChg>
      </pc:sldChg>
      <pc:sldChg chg="modSp add mod">
        <pc:chgData name="Daniel Housam" userId="19a6bcf8-9951-43f2-9168-6dca4eb54aee" providerId="ADAL" clId="{A0B8D66B-246E-42C5-93D7-ED1B86912419}" dt="2023-05-31T11:41:20.141" v="289" actId="1036"/>
        <pc:sldMkLst>
          <pc:docMk/>
          <pc:sldMk cId="3573089392" sldId="317"/>
        </pc:sldMkLst>
        <pc:spChg chg="mod">
          <ac:chgData name="Daniel Housam" userId="19a6bcf8-9951-43f2-9168-6dca4eb54aee" providerId="ADAL" clId="{A0B8D66B-246E-42C5-93D7-ED1B86912419}" dt="2023-05-31T11:41:20.141" v="289" actId="1036"/>
          <ac:spMkLst>
            <pc:docMk/>
            <pc:sldMk cId="3573089392" sldId="317"/>
            <ac:spMk id="7" creationId="{F940C683-330D-9E96-3896-ACAAEC684154}"/>
          </ac:spMkLst>
        </pc:spChg>
      </pc:sldChg>
      <pc:sldChg chg="modSp add mod">
        <pc:chgData name="Daniel Housam" userId="19a6bcf8-9951-43f2-9168-6dca4eb54aee" providerId="ADAL" clId="{A0B8D66B-246E-42C5-93D7-ED1B86912419}" dt="2023-05-31T11:41:36.724" v="316" actId="1035"/>
        <pc:sldMkLst>
          <pc:docMk/>
          <pc:sldMk cId="637606826" sldId="318"/>
        </pc:sldMkLst>
        <pc:spChg chg="mod">
          <ac:chgData name="Daniel Housam" userId="19a6bcf8-9951-43f2-9168-6dca4eb54aee" providerId="ADAL" clId="{A0B8D66B-246E-42C5-93D7-ED1B86912419}" dt="2023-05-31T11:41:36.724" v="316" actId="1035"/>
          <ac:spMkLst>
            <pc:docMk/>
            <pc:sldMk cId="637606826" sldId="318"/>
            <ac:spMk id="7" creationId="{F940C683-330D-9E96-3896-ACAAEC684154}"/>
          </ac:spMkLst>
        </pc:spChg>
      </pc:sldChg>
      <pc:sldChg chg="modSp add mod">
        <pc:chgData name="Daniel Housam" userId="19a6bcf8-9951-43f2-9168-6dca4eb54aee" providerId="ADAL" clId="{A0B8D66B-246E-42C5-93D7-ED1B86912419}" dt="2023-05-31T12:00:08.583" v="377" actId="20577"/>
        <pc:sldMkLst>
          <pc:docMk/>
          <pc:sldMk cId="37291552" sldId="319"/>
        </pc:sldMkLst>
        <pc:spChg chg="mod">
          <ac:chgData name="Daniel Housam" userId="19a6bcf8-9951-43f2-9168-6dca4eb54aee" providerId="ADAL" clId="{A0B8D66B-246E-42C5-93D7-ED1B86912419}" dt="2023-05-31T12:00:08.583" v="377" actId="20577"/>
          <ac:spMkLst>
            <pc:docMk/>
            <pc:sldMk cId="37291552" sldId="319"/>
            <ac:spMk id="5" creationId="{1DED3AAB-9A23-D518-CE98-F0860AB7C611}"/>
          </ac:spMkLst>
        </pc:spChg>
        <pc:spChg chg="mod">
          <ac:chgData name="Daniel Housam" userId="19a6bcf8-9951-43f2-9168-6dca4eb54aee" providerId="ADAL" clId="{A0B8D66B-246E-42C5-93D7-ED1B86912419}" dt="2023-05-31T11:59:37.567" v="364" actId="1035"/>
          <ac:spMkLst>
            <pc:docMk/>
            <pc:sldMk cId="37291552" sldId="319"/>
            <ac:spMk id="7" creationId="{F940C683-330D-9E96-3896-ACAAEC684154}"/>
          </ac:spMkLst>
        </pc:spChg>
      </pc:sldChg>
      <pc:sldChg chg="modSp add mod">
        <pc:chgData name="Daniel Housam" userId="19a6bcf8-9951-43f2-9168-6dca4eb54aee" providerId="ADAL" clId="{A0B8D66B-246E-42C5-93D7-ED1B86912419}" dt="2023-05-31T12:01:18.577" v="417" actId="1036"/>
        <pc:sldMkLst>
          <pc:docMk/>
          <pc:sldMk cId="495766434" sldId="320"/>
        </pc:sldMkLst>
        <pc:spChg chg="mod">
          <ac:chgData name="Daniel Housam" userId="19a6bcf8-9951-43f2-9168-6dca4eb54aee" providerId="ADAL" clId="{A0B8D66B-246E-42C5-93D7-ED1B86912419}" dt="2023-05-31T12:00:17.792" v="378"/>
          <ac:spMkLst>
            <pc:docMk/>
            <pc:sldMk cId="495766434" sldId="320"/>
            <ac:spMk id="5" creationId="{1DED3AAB-9A23-D518-CE98-F0860AB7C611}"/>
          </ac:spMkLst>
        </pc:spChg>
        <pc:spChg chg="mod">
          <ac:chgData name="Daniel Housam" userId="19a6bcf8-9951-43f2-9168-6dca4eb54aee" providerId="ADAL" clId="{A0B8D66B-246E-42C5-93D7-ED1B86912419}" dt="2023-05-31T12:01:18.577" v="417" actId="1036"/>
          <ac:spMkLst>
            <pc:docMk/>
            <pc:sldMk cId="495766434" sldId="320"/>
            <ac:spMk id="7" creationId="{F940C683-330D-9E96-3896-ACAAEC684154}"/>
          </ac:spMkLst>
        </pc:spChg>
      </pc:sldChg>
      <pc:sldChg chg="modSp add mod">
        <pc:chgData name="Daniel Housam" userId="19a6bcf8-9951-43f2-9168-6dca4eb54aee" providerId="ADAL" clId="{A0B8D66B-246E-42C5-93D7-ED1B86912419}" dt="2023-05-31T12:01:54.815" v="442" actId="1035"/>
        <pc:sldMkLst>
          <pc:docMk/>
          <pc:sldMk cId="3532749242" sldId="321"/>
        </pc:sldMkLst>
        <pc:spChg chg="mod">
          <ac:chgData name="Daniel Housam" userId="19a6bcf8-9951-43f2-9168-6dca4eb54aee" providerId="ADAL" clId="{A0B8D66B-246E-42C5-93D7-ED1B86912419}" dt="2023-05-31T12:01:54.815" v="442" actId="1035"/>
          <ac:spMkLst>
            <pc:docMk/>
            <pc:sldMk cId="3532749242" sldId="321"/>
            <ac:spMk id="7" creationId="{F940C683-330D-9E96-3896-ACAAEC684154}"/>
          </ac:spMkLst>
        </pc:spChg>
      </pc:sldChg>
      <pc:sldChg chg="addSp delSp modSp add mod ord">
        <pc:chgData name="Daniel Housam" userId="19a6bcf8-9951-43f2-9168-6dca4eb54aee" providerId="ADAL" clId="{A0B8D66B-246E-42C5-93D7-ED1B86912419}" dt="2023-05-31T12:12:37.895" v="512" actId="947"/>
        <pc:sldMkLst>
          <pc:docMk/>
          <pc:sldMk cId="508995480" sldId="322"/>
        </pc:sldMkLst>
        <pc:spChg chg="add mod">
          <ac:chgData name="Daniel Housam" userId="19a6bcf8-9951-43f2-9168-6dca4eb54aee" providerId="ADAL" clId="{A0B8D66B-246E-42C5-93D7-ED1B86912419}" dt="2023-05-31T12:11:40.274" v="482"/>
          <ac:spMkLst>
            <pc:docMk/>
            <pc:sldMk cId="508995480" sldId="322"/>
            <ac:spMk id="2" creationId="{451F7352-374E-5FC3-E6AD-3BEFB263DEE8}"/>
          </ac:spMkLst>
        </pc:spChg>
        <pc:spChg chg="del">
          <ac:chgData name="Daniel Housam" userId="19a6bcf8-9951-43f2-9168-6dca4eb54aee" providerId="ADAL" clId="{A0B8D66B-246E-42C5-93D7-ED1B86912419}" dt="2023-05-31T12:11:39.723" v="481" actId="478"/>
          <ac:spMkLst>
            <pc:docMk/>
            <pc:sldMk cId="508995480" sldId="322"/>
            <ac:spMk id="5" creationId="{1DED3AAB-9A23-D518-CE98-F0860AB7C611}"/>
          </ac:spMkLst>
        </pc:spChg>
        <pc:spChg chg="mod">
          <ac:chgData name="Daniel Housam" userId="19a6bcf8-9951-43f2-9168-6dca4eb54aee" providerId="ADAL" clId="{A0B8D66B-246E-42C5-93D7-ED1B86912419}" dt="2023-05-31T12:12:37.895" v="512" actId="947"/>
          <ac:spMkLst>
            <pc:docMk/>
            <pc:sldMk cId="508995480" sldId="322"/>
            <ac:spMk id="7" creationId="{F940C683-330D-9E96-3896-ACAAEC684154}"/>
          </ac:spMkLst>
        </pc:spChg>
      </pc:sldChg>
      <pc:sldChg chg="modSp add mod">
        <pc:chgData name="Daniel Housam" userId="19a6bcf8-9951-43f2-9168-6dca4eb54aee" providerId="ADAL" clId="{A0B8D66B-246E-42C5-93D7-ED1B86912419}" dt="2023-05-31T12:11:58.071" v="507" actId="1035"/>
        <pc:sldMkLst>
          <pc:docMk/>
          <pc:sldMk cId="1962609526" sldId="323"/>
        </pc:sldMkLst>
        <pc:spChg chg="mod">
          <ac:chgData name="Daniel Housam" userId="19a6bcf8-9951-43f2-9168-6dca4eb54aee" providerId="ADAL" clId="{A0B8D66B-246E-42C5-93D7-ED1B86912419}" dt="2023-05-31T12:11:22.859" v="480" actId="20577"/>
          <ac:spMkLst>
            <pc:docMk/>
            <pc:sldMk cId="1962609526" sldId="323"/>
            <ac:spMk id="5" creationId="{1DED3AAB-9A23-D518-CE98-F0860AB7C611}"/>
          </ac:spMkLst>
        </pc:spChg>
        <pc:spChg chg="mod">
          <ac:chgData name="Daniel Housam" userId="19a6bcf8-9951-43f2-9168-6dca4eb54aee" providerId="ADAL" clId="{A0B8D66B-246E-42C5-93D7-ED1B86912419}" dt="2023-05-31T12:11:58.071" v="507" actId="1035"/>
          <ac:spMkLst>
            <pc:docMk/>
            <pc:sldMk cId="1962609526" sldId="323"/>
            <ac:spMk id="7" creationId="{F940C683-330D-9E96-3896-ACAAEC684154}"/>
          </ac:spMkLst>
        </pc:spChg>
      </pc:sldChg>
      <pc:sldChg chg="modSp add mod">
        <pc:chgData name="Daniel Housam" userId="19a6bcf8-9951-43f2-9168-6dca4eb54aee" providerId="ADAL" clId="{A0B8D66B-246E-42C5-93D7-ED1B86912419}" dt="2023-05-31T12:14:22.596" v="539" actId="20577"/>
        <pc:sldMkLst>
          <pc:docMk/>
          <pc:sldMk cId="1253340260" sldId="324"/>
        </pc:sldMkLst>
        <pc:spChg chg="mod">
          <ac:chgData name="Daniel Housam" userId="19a6bcf8-9951-43f2-9168-6dca4eb54aee" providerId="ADAL" clId="{A0B8D66B-246E-42C5-93D7-ED1B86912419}" dt="2023-05-31T12:14:22.596" v="539" actId="20577"/>
          <ac:spMkLst>
            <pc:docMk/>
            <pc:sldMk cId="1253340260" sldId="324"/>
            <ac:spMk id="2" creationId="{451F7352-374E-5FC3-E6AD-3BEFB263DEE8}"/>
          </ac:spMkLst>
        </pc:spChg>
        <pc:spChg chg="mod">
          <ac:chgData name="Daniel Housam" userId="19a6bcf8-9951-43f2-9168-6dca4eb54aee" providerId="ADAL" clId="{A0B8D66B-246E-42C5-93D7-ED1B86912419}" dt="2023-05-31T12:13:49.712" v="519" actId="20577"/>
          <ac:spMkLst>
            <pc:docMk/>
            <pc:sldMk cId="1253340260" sldId="324"/>
            <ac:spMk id="7" creationId="{F940C683-330D-9E96-3896-ACAAEC684154}"/>
          </ac:spMkLst>
        </pc:spChg>
      </pc:sldChg>
      <pc:sldChg chg="modSp add mod">
        <pc:chgData name="Daniel Housam" userId="19a6bcf8-9951-43f2-9168-6dca4eb54aee" providerId="ADAL" clId="{A0B8D66B-246E-42C5-93D7-ED1B86912419}" dt="2023-05-31T12:14:58.760" v="543" actId="947"/>
        <pc:sldMkLst>
          <pc:docMk/>
          <pc:sldMk cId="2807160943" sldId="325"/>
        </pc:sldMkLst>
        <pc:spChg chg="mod">
          <ac:chgData name="Daniel Housam" userId="19a6bcf8-9951-43f2-9168-6dca4eb54aee" providerId="ADAL" clId="{A0B8D66B-246E-42C5-93D7-ED1B86912419}" dt="2023-05-31T12:14:35.145" v="540"/>
          <ac:spMkLst>
            <pc:docMk/>
            <pc:sldMk cId="2807160943" sldId="325"/>
            <ac:spMk id="2" creationId="{451F7352-374E-5FC3-E6AD-3BEFB263DEE8}"/>
          </ac:spMkLst>
        </pc:spChg>
        <pc:spChg chg="mod">
          <ac:chgData name="Daniel Housam" userId="19a6bcf8-9951-43f2-9168-6dca4eb54aee" providerId="ADAL" clId="{A0B8D66B-246E-42C5-93D7-ED1B86912419}" dt="2023-05-31T12:14:58.760" v="543" actId="947"/>
          <ac:spMkLst>
            <pc:docMk/>
            <pc:sldMk cId="2807160943" sldId="325"/>
            <ac:spMk id="7" creationId="{F940C683-330D-9E96-3896-ACAAEC684154}"/>
          </ac:spMkLst>
        </pc:spChg>
      </pc:sldChg>
      <pc:sldChg chg="del">
        <pc:chgData name="Daniel Housam" userId="19a6bcf8-9951-43f2-9168-6dca4eb54aee" providerId="ADAL" clId="{A0B8D66B-246E-42C5-93D7-ED1B86912419}" dt="2023-05-31T11:35:32.738" v="158" actId="47"/>
        <pc:sldMkLst>
          <pc:docMk/>
          <pc:sldMk cId="2533176591" sldId="326"/>
        </pc:sldMkLst>
      </pc:sldChg>
      <pc:sldChg chg="del">
        <pc:chgData name="Daniel Housam" userId="19a6bcf8-9951-43f2-9168-6dca4eb54aee" providerId="ADAL" clId="{A0B8D66B-246E-42C5-93D7-ED1B86912419}" dt="2023-05-31T11:35:33.227" v="159" actId="47"/>
        <pc:sldMkLst>
          <pc:docMk/>
          <pc:sldMk cId="507709057" sldId="327"/>
        </pc:sldMkLst>
      </pc:sldChg>
      <pc:sldChg chg="del">
        <pc:chgData name="Daniel Housam" userId="19a6bcf8-9951-43f2-9168-6dca4eb54aee" providerId="ADAL" clId="{A0B8D66B-246E-42C5-93D7-ED1B86912419}" dt="2023-05-31T11:35:33.664" v="160" actId="47"/>
        <pc:sldMkLst>
          <pc:docMk/>
          <pc:sldMk cId="2015700136" sldId="328"/>
        </pc:sldMkLst>
      </pc:sldChg>
      <pc:sldChg chg="del">
        <pc:chgData name="Daniel Housam" userId="19a6bcf8-9951-43f2-9168-6dca4eb54aee" providerId="ADAL" clId="{A0B8D66B-246E-42C5-93D7-ED1B86912419}" dt="2023-05-31T11:35:34.067" v="161" actId="47"/>
        <pc:sldMkLst>
          <pc:docMk/>
          <pc:sldMk cId="1659666755" sldId="329"/>
        </pc:sldMkLst>
      </pc:sldChg>
      <pc:sldChg chg="del">
        <pc:chgData name="Daniel Housam" userId="19a6bcf8-9951-43f2-9168-6dca4eb54aee" providerId="ADAL" clId="{A0B8D66B-246E-42C5-93D7-ED1B86912419}" dt="2023-05-31T11:35:34.712" v="162" actId="47"/>
        <pc:sldMkLst>
          <pc:docMk/>
          <pc:sldMk cId="3291816990" sldId="330"/>
        </pc:sldMkLst>
      </pc:sldChg>
      <pc:sldChg chg="del">
        <pc:chgData name="Daniel Housam" userId="19a6bcf8-9951-43f2-9168-6dca4eb54aee" providerId="ADAL" clId="{A0B8D66B-246E-42C5-93D7-ED1B86912419}" dt="2023-05-31T11:35:35.227" v="163" actId="47"/>
        <pc:sldMkLst>
          <pc:docMk/>
          <pc:sldMk cId="894908287" sldId="331"/>
        </pc:sldMkLst>
      </pc:sldChg>
      <pc:sldChg chg="del">
        <pc:chgData name="Daniel Housam" userId="19a6bcf8-9951-43f2-9168-6dca4eb54aee" providerId="ADAL" clId="{A0B8D66B-246E-42C5-93D7-ED1B86912419}" dt="2023-05-31T11:35:35.609" v="164" actId="47"/>
        <pc:sldMkLst>
          <pc:docMk/>
          <pc:sldMk cId="1222853118" sldId="332"/>
        </pc:sldMkLst>
      </pc:sldChg>
      <pc:sldChg chg="del">
        <pc:chgData name="Daniel Housam" userId="19a6bcf8-9951-43f2-9168-6dca4eb54aee" providerId="ADAL" clId="{A0B8D66B-246E-42C5-93D7-ED1B86912419}" dt="2023-05-31T11:35:36.110" v="165" actId="47"/>
        <pc:sldMkLst>
          <pc:docMk/>
          <pc:sldMk cId="1080480103" sldId="333"/>
        </pc:sldMkLst>
      </pc:sldChg>
    </pc:docChg>
  </pc:docChgLst>
  <pc:docChgLst>
    <pc:chgData name="Daniel Housam" userId="19a6bcf8-9951-43f2-9168-6dca4eb54aee" providerId="ADAL" clId="{40184A64-CBB3-4511-B365-4366744964F3}"/>
    <pc:docChg chg="undo custSel addSld delSld modSld sldOrd">
      <pc:chgData name="Daniel Housam" userId="19a6bcf8-9951-43f2-9168-6dca4eb54aee" providerId="ADAL" clId="{40184A64-CBB3-4511-B365-4366744964F3}" dt="2023-05-20T11:45:24.274" v="1303" actId="1036"/>
      <pc:docMkLst>
        <pc:docMk/>
      </pc:docMkLst>
      <pc:sldChg chg="addSp delSp modSp del mod ord">
        <pc:chgData name="Daniel Housam" userId="19a6bcf8-9951-43f2-9168-6dca4eb54aee" providerId="ADAL" clId="{40184A64-CBB3-4511-B365-4366744964F3}" dt="2023-05-17T16:14:14.637" v="515" actId="47"/>
        <pc:sldMkLst>
          <pc:docMk/>
          <pc:sldMk cId="2806551663" sldId="301"/>
        </pc:sldMkLst>
        <pc:spChg chg="del mod">
          <ac:chgData name="Daniel Housam" userId="19a6bcf8-9951-43f2-9168-6dca4eb54aee" providerId="ADAL" clId="{40184A64-CBB3-4511-B365-4366744964F3}" dt="2023-05-17T15:40:59.805" v="235" actId="478"/>
          <ac:spMkLst>
            <pc:docMk/>
            <pc:sldMk cId="2806551663" sldId="301"/>
            <ac:spMk id="2" creationId="{A45D8D99-579F-06C1-D5E0-DD7D10EA11FF}"/>
          </ac:spMkLst>
        </pc:spChg>
        <pc:spChg chg="add mod">
          <ac:chgData name="Daniel Housam" userId="19a6bcf8-9951-43f2-9168-6dca4eb54aee" providerId="ADAL" clId="{40184A64-CBB3-4511-B365-4366744964F3}" dt="2023-05-17T15:41:00.826" v="236"/>
          <ac:spMkLst>
            <pc:docMk/>
            <pc:sldMk cId="2806551663" sldId="301"/>
            <ac:spMk id="3" creationId="{31080435-8158-0761-18F2-3443953CF8A2}"/>
          </ac:spMkLst>
        </pc:spChg>
      </pc:sldChg>
      <pc:sldChg chg="modSp mod">
        <pc:chgData name="Daniel Housam" userId="19a6bcf8-9951-43f2-9168-6dca4eb54aee" providerId="ADAL" clId="{40184A64-CBB3-4511-B365-4366744964F3}" dt="2023-05-17T15:31:31.383" v="30" actId="20577"/>
        <pc:sldMkLst>
          <pc:docMk/>
          <pc:sldMk cId="1391044630" sldId="312"/>
        </pc:sldMkLst>
        <pc:spChg chg="mod">
          <ac:chgData name="Daniel Housam" userId="19a6bcf8-9951-43f2-9168-6dca4eb54aee" providerId="ADAL" clId="{40184A64-CBB3-4511-B365-4366744964F3}" dt="2023-05-17T15:31:31.383" v="30" actId="20577"/>
          <ac:spMkLst>
            <pc:docMk/>
            <pc:sldMk cId="1391044630" sldId="312"/>
            <ac:spMk id="2" creationId="{A45D8D99-579F-06C1-D5E0-DD7D10EA11FF}"/>
          </ac:spMkLst>
        </pc:spChg>
        <pc:spChg chg="mod">
          <ac:chgData name="Daniel Housam" userId="19a6bcf8-9951-43f2-9168-6dca4eb54aee" providerId="ADAL" clId="{40184A64-CBB3-4511-B365-4366744964F3}" dt="2023-05-17T15:21:40.949" v="26" actId="20577"/>
          <ac:spMkLst>
            <pc:docMk/>
            <pc:sldMk cId="1391044630" sldId="312"/>
            <ac:spMk id="7" creationId="{F940C683-330D-9E96-3896-ACAAEC684154}"/>
          </ac:spMkLst>
        </pc:spChg>
      </pc:sldChg>
      <pc:sldChg chg="del">
        <pc:chgData name="Daniel Housam" userId="19a6bcf8-9951-43f2-9168-6dca4eb54aee" providerId="ADAL" clId="{40184A64-CBB3-4511-B365-4366744964F3}" dt="2023-05-17T15:42:12.465" v="246" actId="47"/>
        <pc:sldMkLst>
          <pc:docMk/>
          <pc:sldMk cId="4165778408" sldId="314"/>
        </pc:sldMkLst>
      </pc:sldChg>
      <pc:sldChg chg="addSp delSp modSp mod">
        <pc:chgData name="Daniel Housam" userId="19a6bcf8-9951-43f2-9168-6dca4eb54aee" providerId="ADAL" clId="{40184A64-CBB3-4511-B365-4366744964F3}" dt="2023-05-17T17:32:26.360" v="1118" actId="20577"/>
        <pc:sldMkLst>
          <pc:docMk/>
          <pc:sldMk cId="951627511" sldId="315"/>
        </pc:sldMkLst>
        <pc:spChg chg="del">
          <ac:chgData name="Daniel Housam" userId="19a6bcf8-9951-43f2-9168-6dca4eb54aee" providerId="ADAL" clId="{40184A64-CBB3-4511-B365-4366744964F3}" dt="2023-05-17T15:31:59.354" v="45" actId="478"/>
          <ac:spMkLst>
            <pc:docMk/>
            <pc:sldMk cId="951627511" sldId="315"/>
            <ac:spMk id="2" creationId="{A45D8D99-579F-06C1-D5E0-DD7D10EA11FF}"/>
          </ac:spMkLst>
        </pc:spChg>
        <pc:spChg chg="add del mod">
          <ac:chgData name="Daniel Housam" userId="19a6bcf8-9951-43f2-9168-6dca4eb54aee" providerId="ADAL" clId="{40184A64-CBB3-4511-B365-4366744964F3}" dt="2023-05-17T15:41:06.236" v="237" actId="478"/>
          <ac:spMkLst>
            <pc:docMk/>
            <pc:sldMk cId="951627511" sldId="315"/>
            <ac:spMk id="3" creationId="{EEB45BBE-391B-F2BC-A504-DBB3FD278866}"/>
          </ac:spMkLst>
        </pc:spChg>
        <pc:spChg chg="add mod">
          <ac:chgData name="Daniel Housam" userId="19a6bcf8-9951-43f2-9168-6dca4eb54aee" providerId="ADAL" clId="{40184A64-CBB3-4511-B365-4366744964F3}" dt="2023-05-17T15:41:06.867" v="238"/>
          <ac:spMkLst>
            <pc:docMk/>
            <pc:sldMk cId="951627511" sldId="315"/>
            <ac:spMk id="4" creationId="{9962849E-4D93-192B-1AE5-B7AB327198E2}"/>
          </ac:spMkLst>
        </pc:spChg>
        <pc:spChg chg="add mod">
          <ac:chgData name="Daniel Housam" userId="19a6bcf8-9951-43f2-9168-6dca4eb54aee" providerId="ADAL" clId="{40184A64-CBB3-4511-B365-4366744964F3}" dt="2023-05-17T17:26:32.023" v="957" actId="1036"/>
          <ac:spMkLst>
            <pc:docMk/>
            <pc:sldMk cId="951627511" sldId="315"/>
            <ac:spMk id="5" creationId="{1DED3AAB-9A23-D518-CE98-F0860AB7C611}"/>
          </ac:spMkLst>
        </pc:spChg>
        <pc:spChg chg="mod">
          <ac:chgData name="Daniel Housam" userId="19a6bcf8-9951-43f2-9168-6dca4eb54aee" providerId="ADAL" clId="{40184A64-CBB3-4511-B365-4366744964F3}" dt="2023-05-17T17:32:26.360" v="1118" actId="20577"/>
          <ac:spMkLst>
            <pc:docMk/>
            <pc:sldMk cId="951627511" sldId="315"/>
            <ac:spMk id="7" creationId="{F940C683-330D-9E96-3896-ACAAEC684154}"/>
          </ac:spMkLst>
        </pc:spChg>
      </pc:sldChg>
      <pc:sldChg chg="del">
        <pc:chgData name="Daniel Housam" userId="19a6bcf8-9951-43f2-9168-6dca4eb54aee" providerId="ADAL" clId="{40184A64-CBB3-4511-B365-4366744964F3}" dt="2023-05-17T15:42:13.292" v="247" actId="47"/>
        <pc:sldMkLst>
          <pc:docMk/>
          <pc:sldMk cId="3421910181" sldId="316"/>
        </pc:sldMkLst>
      </pc:sldChg>
      <pc:sldChg chg="del">
        <pc:chgData name="Daniel Housam" userId="19a6bcf8-9951-43f2-9168-6dca4eb54aee" providerId="ADAL" clId="{40184A64-CBB3-4511-B365-4366744964F3}" dt="2023-05-17T15:42:14.211" v="248" actId="47"/>
        <pc:sldMkLst>
          <pc:docMk/>
          <pc:sldMk cId="214865305" sldId="317"/>
        </pc:sldMkLst>
      </pc:sldChg>
      <pc:sldChg chg="del">
        <pc:chgData name="Daniel Housam" userId="19a6bcf8-9951-43f2-9168-6dca4eb54aee" providerId="ADAL" clId="{40184A64-CBB3-4511-B365-4366744964F3}" dt="2023-05-17T15:42:15.155" v="249" actId="47"/>
        <pc:sldMkLst>
          <pc:docMk/>
          <pc:sldMk cId="263812797" sldId="318"/>
        </pc:sldMkLst>
      </pc:sldChg>
      <pc:sldChg chg="del">
        <pc:chgData name="Daniel Housam" userId="19a6bcf8-9951-43f2-9168-6dca4eb54aee" providerId="ADAL" clId="{40184A64-CBB3-4511-B365-4366744964F3}" dt="2023-05-17T15:42:15.914" v="250" actId="47"/>
        <pc:sldMkLst>
          <pc:docMk/>
          <pc:sldMk cId="3088765389" sldId="319"/>
        </pc:sldMkLst>
      </pc:sldChg>
      <pc:sldChg chg="addSp delSp modSp del mod">
        <pc:chgData name="Daniel Housam" userId="19a6bcf8-9951-43f2-9168-6dca4eb54aee" providerId="ADAL" clId="{40184A64-CBB3-4511-B365-4366744964F3}" dt="2023-05-17T17:30:09.359" v="1018" actId="47"/>
        <pc:sldMkLst>
          <pc:docMk/>
          <pc:sldMk cId="850866822" sldId="320"/>
        </pc:sldMkLst>
        <pc:spChg chg="del">
          <ac:chgData name="Daniel Housam" userId="19a6bcf8-9951-43f2-9168-6dca4eb54aee" providerId="ADAL" clId="{40184A64-CBB3-4511-B365-4366744964F3}" dt="2023-05-17T15:48:59.949" v="297" actId="478"/>
          <ac:spMkLst>
            <pc:docMk/>
            <pc:sldMk cId="850866822" sldId="320"/>
            <ac:spMk id="2" creationId="{A45D8D99-579F-06C1-D5E0-DD7D10EA11FF}"/>
          </ac:spMkLst>
        </pc:spChg>
        <pc:spChg chg="add mod">
          <ac:chgData name="Daniel Housam" userId="19a6bcf8-9951-43f2-9168-6dca4eb54aee" providerId="ADAL" clId="{40184A64-CBB3-4511-B365-4366744964F3}" dt="2023-05-17T15:49:20.934" v="332" actId="1035"/>
          <ac:spMkLst>
            <pc:docMk/>
            <pc:sldMk cId="850866822" sldId="320"/>
            <ac:spMk id="3" creationId="{DB7E2831-E412-A560-0AE0-E83E7003C129}"/>
          </ac:spMkLst>
        </pc:spChg>
        <pc:spChg chg="add mod">
          <ac:chgData name="Daniel Housam" userId="19a6bcf8-9951-43f2-9168-6dca4eb54aee" providerId="ADAL" clId="{40184A64-CBB3-4511-B365-4366744964F3}" dt="2023-05-17T15:49:00.592" v="298"/>
          <ac:spMkLst>
            <pc:docMk/>
            <pc:sldMk cId="850866822" sldId="320"/>
            <ac:spMk id="4" creationId="{B038D261-2A71-7FB7-9FBA-40FC5BB32BC8}"/>
          </ac:spMkLst>
        </pc:spChg>
        <pc:spChg chg="mod">
          <ac:chgData name="Daniel Housam" userId="19a6bcf8-9951-43f2-9168-6dca4eb54aee" providerId="ADAL" clId="{40184A64-CBB3-4511-B365-4366744964F3}" dt="2023-05-17T15:51:50.691" v="398" actId="20577"/>
          <ac:spMkLst>
            <pc:docMk/>
            <pc:sldMk cId="850866822" sldId="320"/>
            <ac:spMk id="5" creationId="{62572E89-E589-846B-8CFF-229EB6FC9859}"/>
          </ac:spMkLst>
        </pc:spChg>
      </pc:sldChg>
      <pc:sldChg chg="del">
        <pc:chgData name="Daniel Housam" userId="19a6bcf8-9951-43f2-9168-6dca4eb54aee" providerId="ADAL" clId="{40184A64-CBB3-4511-B365-4366744964F3}" dt="2023-05-17T15:42:16.563" v="251" actId="47"/>
        <pc:sldMkLst>
          <pc:docMk/>
          <pc:sldMk cId="4218666669" sldId="321"/>
        </pc:sldMkLst>
      </pc:sldChg>
      <pc:sldChg chg="del">
        <pc:chgData name="Daniel Housam" userId="19a6bcf8-9951-43f2-9168-6dca4eb54aee" providerId="ADAL" clId="{40184A64-CBB3-4511-B365-4366744964F3}" dt="2023-05-17T15:42:17.223" v="252" actId="47"/>
        <pc:sldMkLst>
          <pc:docMk/>
          <pc:sldMk cId="3820289434" sldId="322"/>
        </pc:sldMkLst>
      </pc:sldChg>
      <pc:sldChg chg="del">
        <pc:chgData name="Daniel Housam" userId="19a6bcf8-9951-43f2-9168-6dca4eb54aee" providerId="ADAL" clId="{40184A64-CBB3-4511-B365-4366744964F3}" dt="2023-05-17T15:42:17.848" v="253" actId="47"/>
        <pc:sldMkLst>
          <pc:docMk/>
          <pc:sldMk cId="2950629540" sldId="323"/>
        </pc:sldMkLst>
      </pc:sldChg>
      <pc:sldChg chg="del">
        <pc:chgData name="Daniel Housam" userId="19a6bcf8-9951-43f2-9168-6dca4eb54aee" providerId="ADAL" clId="{40184A64-CBB3-4511-B365-4366744964F3}" dt="2023-05-17T16:14:12.969" v="513" actId="47"/>
        <pc:sldMkLst>
          <pc:docMk/>
          <pc:sldMk cId="936649579" sldId="324"/>
        </pc:sldMkLst>
      </pc:sldChg>
      <pc:sldChg chg="del">
        <pc:chgData name="Daniel Housam" userId="19a6bcf8-9951-43f2-9168-6dca4eb54aee" providerId="ADAL" clId="{40184A64-CBB3-4511-B365-4366744964F3}" dt="2023-05-17T16:14:14.083" v="514" actId="47"/>
        <pc:sldMkLst>
          <pc:docMk/>
          <pc:sldMk cId="3369071568" sldId="325"/>
        </pc:sldMkLst>
      </pc:sldChg>
      <pc:sldChg chg="addSp delSp modSp add mod">
        <pc:chgData name="Daniel Housam" userId="19a6bcf8-9951-43f2-9168-6dca4eb54aee" providerId="ADAL" clId="{40184A64-CBB3-4511-B365-4366744964F3}" dt="2023-05-17T17:27:11.530" v="976" actId="20577"/>
        <pc:sldMkLst>
          <pc:docMk/>
          <pc:sldMk cId="2533176591" sldId="326"/>
        </pc:sldMkLst>
        <pc:spChg chg="add mod">
          <ac:chgData name="Daniel Housam" userId="19a6bcf8-9951-43f2-9168-6dca4eb54aee" providerId="ADAL" clId="{40184A64-CBB3-4511-B365-4366744964F3}" dt="2023-05-17T15:41:13.938" v="240"/>
          <ac:spMkLst>
            <pc:docMk/>
            <pc:sldMk cId="2533176591" sldId="326"/>
            <ac:spMk id="2" creationId="{097EC293-94A0-4894-9A97-4631F6F1BADA}"/>
          </ac:spMkLst>
        </pc:spChg>
        <pc:spChg chg="del">
          <ac:chgData name="Daniel Housam" userId="19a6bcf8-9951-43f2-9168-6dca4eb54aee" providerId="ADAL" clId="{40184A64-CBB3-4511-B365-4366744964F3}" dt="2023-05-17T15:41:13.211" v="239" actId="478"/>
          <ac:spMkLst>
            <pc:docMk/>
            <pc:sldMk cId="2533176591" sldId="326"/>
            <ac:spMk id="3" creationId="{EEB45BBE-391B-F2BC-A504-DBB3FD278866}"/>
          </ac:spMkLst>
        </pc:spChg>
        <pc:spChg chg="add mod">
          <ac:chgData name="Daniel Housam" userId="19a6bcf8-9951-43f2-9168-6dca4eb54aee" providerId="ADAL" clId="{40184A64-CBB3-4511-B365-4366744964F3}" dt="2023-05-17T17:27:11.530" v="976" actId="20577"/>
          <ac:spMkLst>
            <pc:docMk/>
            <pc:sldMk cId="2533176591" sldId="326"/>
            <ac:spMk id="4" creationId="{5EDB9630-59EB-D119-8289-23B801B000B6}"/>
          </ac:spMkLst>
        </pc:spChg>
        <pc:spChg chg="mod">
          <ac:chgData name="Daniel Housam" userId="19a6bcf8-9951-43f2-9168-6dca4eb54aee" providerId="ADAL" clId="{40184A64-CBB3-4511-B365-4366744964F3}" dt="2023-05-17T15:36:19.854" v="146" actId="1036"/>
          <ac:spMkLst>
            <pc:docMk/>
            <pc:sldMk cId="2533176591" sldId="326"/>
            <ac:spMk id="7" creationId="{F940C683-330D-9E96-3896-ACAAEC684154}"/>
          </ac:spMkLst>
        </pc:spChg>
      </pc:sldChg>
      <pc:sldChg chg="addSp delSp modSp add mod">
        <pc:chgData name="Daniel Housam" userId="19a6bcf8-9951-43f2-9168-6dca4eb54aee" providerId="ADAL" clId="{40184A64-CBB3-4511-B365-4366744964F3}" dt="2023-05-17T17:27:41.484" v="988" actId="20577"/>
        <pc:sldMkLst>
          <pc:docMk/>
          <pc:sldMk cId="507709057" sldId="327"/>
        </pc:sldMkLst>
        <pc:spChg chg="add mod">
          <ac:chgData name="Daniel Housam" userId="19a6bcf8-9951-43f2-9168-6dca4eb54aee" providerId="ADAL" clId="{40184A64-CBB3-4511-B365-4366744964F3}" dt="2023-05-17T15:41:20.057" v="242"/>
          <ac:spMkLst>
            <pc:docMk/>
            <pc:sldMk cId="507709057" sldId="327"/>
            <ac:spMk id="2" creationId="{21F879D4-1C66-2570-9317-F9593090D329}"/>
          </ac:spMkLst>
        </pc:spChg>
        <pc:spChg chg="del">
          <ac:chgData name="Daniel Housam" userId="19a6bcf8-9951-43f2-9168-6dca4eb54aee" providerId="ADAL" clId="{40184A64-CBB3-4511-B365-4366744964F3}" dt="2023-05-17T15:41:19.425" v="241" actId="478"/>
          <ac:spMkLst>
            <pc:docMk/>
            <pc:sldMk cId="507709057" sldId="327"/>
            <ac:spMk id="3" creationId="{EEB45BBE-391B-F2BC-A504-DBB3FD278866}"/>
          </ac:spMkLst>
        </pc:spChg>
        <pc:spChg chg="add mod">
          <ac:chgData name="Daniel Housam" userId="19a6bcf8-9951-43f2-9168-6dca4eb54aee" providerId="ADAL" clId="{40184A64-CBB3-4511-B365-4366744964F3}" dt="2023-05-17T17:27:41.484" v="988" actId="20577"/>
          <ac:spMkLst>
            <pc:docMk/>
            <pc:sldMk cId="507709057" sldId="327"/>
            <ac:spMk id="4" creationId="{ED5F4F64-9EB4-13A4-CDFE-F031FE3B2CFB}"/>
          </ac:spMkLst>
        </pc:spChg>
        <pc:spChg chg="mod">
          <ac:chgData name="Daniel Housam" userId="19a6bcf8-9951-43f2-9168-6dca4eb54aee" providerId="ADAL" clId="{40184A64-CBB3-4511-B365-4366744964F3}" dt="2023-05-17T15:37:21.253" v="174" actId="1035"/>
          <ac:spMkLst>
            <pc:docMk/>
            <pc:sldMk cId="507709057" sldId="327"/>
            <ac:spMk id="7" creationId="{F940C683-330D-9E96-3896-ACAAEC684154}"/>
          </ac:spMkLst>
        </pc:spChg>
      </pc:sldChg>
      <pc:sldChg chg="addSp modSp add mod">
        <pc:chgData name="Daniel Housam" userId="19a6bcf8-9951-43f2-9168-6dca4eb54aee" providerId="ADAL" clId="{40184A64-CBB3-4511-B365-4366744964F3}" dt="2023-05-17T17:27:56.778" v="989"/>
        <pc:sldMkLst>
          <pc:docMk/>
          <pc:sldMk cId="2015700136" sldId="328"/>
        </pc:sldMkLst>
        <pc:spChg chg="add mod">
          <ac:chgData name="Daniel Housam" userId="19a6bcf8-9951-43f2-9168-6dca4eb54aee" providerId="ADAL" clId="{40184A64-CBB3-4511-B365-4366744964F3}" dt="2023-05-17T17:27:56.778" v="989"/>
          <ac:spMkLst>
            <pc:docMk/>
            <pc:sldMk cId="2015700136" sldId="328"/>
            <ac:spMk id="2" creationId="{3A894B0E-40F2-5F7F-A7C3-C04A8228DFEF}"/>
          </ac:spMkLst>
        </pc:spChg>
        <pc:spChg chg="mod">
          <ac:chgData name="Daniel Housam" userId="19a6bcf8-9951-43f2-9168-6dca4eb54aee" providerId="ADAL" clId="{40184A64-CBB3-4511-B365-4366744964F3}" dt="2023-05-17T15:40:41.813" v="234" actId="1035"/>
          <ac:spMkLst>
            <pc:docMk/>
            <pc:sldMk cId="2015700136" sldId="328"/>
            <ac:spMk id="3" creationId="{EEB45BBE-391B-F2BC-A504-DBB3FD278866}"/>
          </ac:spMkLst>
        </pc:spChg>
        <pc:spChg chg="mod">
          <ac:chgData name="Daniel Housam" userId="19a6bcf8-9951-43f2-9168-6dca4eb54aee" providerId="ADAL" clId="{40184A64-CBB3-4511-B365-4366744964F3}" dt="2023-05-17T15:40:02.488" v="198" actId="1035"/>
          <ac:spMkLst>
            <pc:docMk/>
            <pc:sldMk cId="2015700136" sldId="328"/>
            <ac:spMk id="7" creationId="{F940C683-330D-9E96-3896-ACAAEC684154}"/>
          </ac:spMkLst>
        </pc:spChg>
      </pc:sldChg>
      <pc:sldChg chg="addSp delSp modSp add mod">
        <pc:chgData name="Daniel Housam" userId="19a6bcf8-9951-43f2-9168-6dca4eb54aee" providerId="ADAL" clId="{40184A64-CBB3-4511-B365-4366744964F3}" dt="2023-05-17T17:28:32.209" v="1016" actId="6549"/>
        <pc:sldMkLst>
          <pc:docMk/>
          <pc:sldMk cId="1659666755" sldId="329"/>
        </pc:sldMkLst>
        <pc:spChg chg="add mod">
          <ac:chgData name="Daniel Housam" userId="19a6bcf8-9951-43f2-9168-6dca4eb54aee" providerId="ADAL" clId="{40184A64-CBB3-4511-B365-4366744964F3}" dt="2023-05-17T15:41:34.397" v="244"/>
          <ac:spMkLst>
            <pc:docMk/>
            <pc:sldMk cId="1659666755" sldId="329"/>
            <ac:spMk id="2" creationId="{DCA84739-0B2E-74FF-EEF2-EE96FA756337}"/>
          </ac:spMkLst>
        </pc:spChg>
        <pc:spChg chg="del">
          <ac:chgData name="Daniel Housam" userId="19a6bcf8-9951-43f2-9168-6dca4eb54aee" providerId="ADAL" clId="{40184A64-CBB3-4511-B365-4366744964F3}" dt="2023-05-17T15:41:33.806" v="243" actId="478"/>
          <ac:spMkLst>
            <pc:docMk/>
            <pc:sldMk cId="1659666755" sldId="329"/>
            <ac:spMk id="3" creationId="{EEB45BBE-391B-F2BC-A504-DBB3FD278866}"/>
          </ac:spMkLst>
        </pc:spChg>
        <pc:spChg chg="add mod">
          <ac:chgData name="Daniel Housam" userId="19a6bcf8-9951-43f2-9168-6dca4eb54aee" providerId="ADAL" clId="{40184A64-CBB3-4511-B365-4366744964F3}" dt="2023-05-17T17:28:32.209" v="1016" actId="6549"/>
          <ac:spMkLst>
            <pc:docMk/>
            <pc:sldMk cId="1659666755" sldId="329"/>
            <ac:spMk id="4" creationId="{CAB48BCE-EFE9-8762-229F-67D015B79A00}"/>
          </ac:spMkLst>
        </pc:spChg>
        <pc:spChg chg="mod">
          <ac:chgData name="Daniel Housam" userId="19a6bcf8-9951-43f2-9168-6dca4eb54aee" providerId="ADAL" clId="{40184A64-CBB3-4511-B365-4366744964F3}" dt="2023-05-17T15:42:55.840" v="275" actId="1035"/>
          <ac:spMkLst>
            <pc:docMk/>
            <pc:sldMk cId="1659666755" sldId="329"/>
            <ac:spMk id="7" creationId="{F940C683-330D-9E96-3896-ACAAEC684154}"/>
          </ac:spMkLst>
        </pc:spChg>
      </pc:sldChg>
      <pc:sldChg chg="addSp modSp add mod">
        <pc:chgData name="Daniel Housam" userId="19a6bcf8-9951-43f2-9168-6dca4eb54aee" providerId="ADAL" clId="{40184A64-CBB3-4511-B365-4366744964F3}" dt="2023-05-17T17:32:12.748" v="1114" actId="1035"/>
        <pc:sldMkLst>
          <pc:docMk/>
          <pc:sldMk cId="3291816990" sldId="330"/>
        </pc:sldMkLst>
        <pc:spChg chg="add mod">
          <ac:chgData name="Daniel Housam" userId="19a6bcf8-9951-43f2-9168-6dca4eb54aee" providerId="ADAL" clId="{40184A64-CBB3-4511-B365-4366744964F3}" dt="2023-05-17T17:28:57.599" v="1017"/>
          <ac:spMkLst>
            <pc:docMk/>
            <pc:sldMk cId="3291816990" sldId="330"/>
            <ac:spMk id="3" creationId="{B01E282E-9255-D462-7E54-BE8638C195CB}"/>
          </ac:spMkLst>
        </pc:spChg>
        <pc:spChg chg="mod">
          <ac:chgData name="Daniel Housam" userId="19a6bcf8-9951-43f2-9168-6dca4eb54aee" providerId="ADAL" clId="{40184A64-CBB3-4511-B365-4366744964F3}" dt="2023-05-17T17:32:12.748" v="1114" actId="1035"/>
          <ac:spMkLst>
            <pc:docMk/>
            <pc:sldMk cId="3291816990" sldId="330"/>
            <ac:spMk id="7" creationId="{F940C683-330D-9E96-3896-ACAAEC684154}"/>
          </ac:spMkLst>
        </pc:spChg>
      </pc:sldChg>
      <pc:sldChg chg="modSp add mod ord">
        <pc:chgData name="Daniel Housam" userId="19a6bcf8-9951-43f2-9168-6dca4eb54aee" providerId="ADAL" clId="{40184A64-CBB3-4511-B365-4366744964F3}" dt="2023-05-20T11:41:42.650" v="1147" actId="20577"/>
        <pc:sldMkLst>
          <pc:docMk/>
          <pc:sldMk cId="894908287" sldId="331"/>
        </pc:sldMkLst>
        <pc:spChg chg="mod">
          <ac:chgData name="Daniel Housam" userId="19a6bcf8-9951-43f2-9168-6dca4eb54aee" providerId="ADAL" clId="{40184A64-CBB3-4511-B365-4366744964F3}" dt="2023-05-20T11:41:06.661" v="1130" actId="20577"/>
          <ac:spMkLst>
            <pc:docMk/>
            <pc:sldMk cId="894908287" sldId="331"/>
            <ac:spMk id="2" creationId="{A45D8D99-579F-06C1-D5E0-DD7D10EA11FF}"/>
          </ac:spMkLst>
        </pc:spChg>
        <pc:spChg chg="mod">
          <ac:chgData name="Daniel Housam" userId="19a6bcf8-9951-43f2-9168-6dca4eb54aee" providerId="ADAL" clId="{40184A64-CBB3-4511-B365-4366744964F3}" dt="2023-05-20T11:41:42.650" v="1147" actId="20577"/>
          <ac:spMkLst>
            <pc:docMk/>
            <pc:sldMk cId="894908287" sldId="331"/>
            <ac:spMk id="7" creationId="{F940C683-330D-9E96-3896-ACAAEC684154}"/>
          </ac:spMkLst>
        </pc:spChg>
      </pc:sldChg>
      <pc:sldChg chg="modSp add del mod">
        <pc:chgData name="Daniel Housam" userId="19a6bcf8-9951-43f2-9168-6dca4eb54aee" providerId="ADAL" clId="{40184A64-CBB3-4511-B365-4366744964F3}" dt="2023-05-17T17:30:10.539" v="1019" actId="47"/>
        <pc:sldMkLst>
          <pc:docMk/>
          <pc:sldMk cId="3683899461" sldId="331"/>
        </pc:sldMkLst>
        <pc:spChg chg="mod">
          <ac:chgData name="Daniel Housam" userId="19a6bcf8-9951-43f2-9168-6dca4eb54aee" providerId="ADAL" clId="{40184A64-CBB3-4511-B365-4366744964F3}" dt="2023-05-17T16:12:39.080" v="403" actId="20577"/>
          <ac:spMkLst>
            <pc:docMk/>
            <pc:sldMk cId="3683899461" sldId="331"/>
            <ac:spMk id="3" creationId="{DB7E2831-E412-A560-0AE0-E83E7003C129}"/>
          </ac:spMkLst>
        </pc:spChg>
        <pc:spChg chg="mod">
          <ac:chgData name="Daniel Housam" userId="19a6bcf8-9951-43f2-9168-6dca4eb54aee" providerId="ADAL" clId="{40184A64-CBB3-4511-B365-4366744964F3}" dt="2023-05-17T16:14:00.217" v="511" actId="20577"/>
          <ac:spMkLst>
            <pc:docMk/>
            <pc:sldMk cId="3683899461" sldId="331"/>
            <ac:spMk id="5" creationId="{62572E89-E589-846B-8CFF-229EB6FC9859}"/>
          </ac:spMkLst>
        </pc:spChg>
      </pc:sldChg>
      <pc:sldChg chg="delSp modSp add mod ord">
        <pc:chgData name="Daniel Housam" userId="19a6bcf8-9951-43f2-9168-6dca4eb54aee" providerId="ADAL" clId="{40184A64-CBB3-4511-B365-4366744964F3}" dt="2023-05-20T11:45:24.274" v="1303" actId="1036"/>
        <pc:sldMkLst>
          <pc:docMk/>
          <pc:sldMk cId="1222853118" sldId="332"/>
        </pc:sldMkLst>
        <pc:spChg chg="del mod">
          <ac:chgData name="Daniel Housam" userId="19a6bcf8-9951-43f2-9168-6dca4eb54aee" providerId="ADAL" clId="{40184A64-CBB3-4511-B365-4366744964F3}" dt="2023-05-20T11:42:05.163" v="1152" actId="478"/>
          <ac:spMkLst>
            <pc:docMk/>
            <pc:sldMk cId="1222853118" sldId="332"/>
            <ac:spMk id="2" creationId="{DCA84739-0B2E-74FF-EEF2-EE96FA756337}"/>
          </ac:spMkLst>
        </pc:spChg>
        <pc:spChg chg="del">
          <ac:chgData name="Daniel Housam" userId="19a6bcf8-9951-43f2-9168-6dca4eb54aee" providerId="ADAL" clId="{40184A64-CBB3-4511-B365-4366744964F3}" dt="2023-05-20T11:42:09.407" v="1153" actId="478"/>
          <ac:spMkLst>
            <pc:docMk/>
            <pc:sldMk cId="1222853118" sldId="332"/>
            <ac:spMk id="4" creationId="{CAB48BCE-EFE9-8762-229F-67D015B79A00}"/>
          </ac:spMkLst>
        </pc:spChg>
        <pc:spChg chg="mod">
          <ac:chgData name="Daniel Housam" userId="19a6bcf8-9951-43f2-9168-6dca4eb54aee" providerId="ADAL" clId="{40184A64-CBB3-4511-B365-4366744964F3}" dt="2023-05-20T11:45:24.274" v="1303" actId="1036"/>
          <ac:spMkLst>
            <pc:docMk/>
            <pc:sldMk cId="1222853118" sldId="332"/>
            <ac:spMk id="7" creationId="{F940C683-330D-9E96-3896-ACAAEC684154}"/>
          </ac:spMkLst>
        </pc:spChg>
      </pc:sldChg>
      <pc:sldChg chg="modSp add del mod">
        <pc:chgData name="Daniel Housam" userId="19a6bcf8-9951-43f2-9168-6dca4eb54aee" providerId="ADAL" clId="{40184A64-CBB3-4511-B365-4366744964F3}" dt="2023-05-17T17:30:11.039" v="1020" actId="47"/>
        <pc:sldMkLst>
          <pc:docMk/>
          <pc:sldMk cId="1721232668" sldId="332"/>
        </pc:sldMkLst>
        <pc:spChg chg="mod">
          <ac:chgData name="Daniel Housam" userId="19a6bcf8-9951-43f2-9168-6dca4eb54aee" providerId="ADAL" clId="{40184A64-CBB3-4511-B365-4366744964F3}" dt="2023-05-17T16:15:27.219" v="520" actId="20577"/>
          <ac:spMkLst>
            <pc:docMk/>
            <pc:sldMk cId="1721232668" sldId="332"/>
            <ac:spMk id="3" creationId="{DB7E2831-E412-A560-0AE0-E83E7003C129}"/>
          </ac:spMkLst>
        </pc:spChg>
        <pc:spChg chg="mod">
          <ac:chgData name="Daniel Housam" userId="19a6bcf8-9951-43f2-9168-6dca4eb54aee" providerId="ADAL" clId="{40184A64-CBB3-4511-B365-4366744964F3}" dt="2023-05-17T16:17:17.795" v="682" actId="1035"/>
          <ac:spMkLst>
            <pc:docMk/>
            <pc:sldMk cId="1721232668" sldId="332"/>
            <ac:spMk id="5" creationId="{62572E89-E589-846B-8CFF-229EB6FC9859}"/>
          </ac:spMkLst>
        </pc:spChg>
      </pc:sldChg>
      <pc:sldChg chg="modSp add mod">
        <pc:chgData name="Daniel Housam" userId="19a6bcf8-9951-43f2-9168-6dca4eb54aee" providerId="ADAL" clId="{40184A64-CBB3-4511-B365-4366744964F3}" dt="2023-05-20T11:45:08.616" v="1273" actId="1038"/>
        <pc:sldMkLst>
          <pc:docMk/>
          <pc:sldMk cId="1080480103" sldId="333"/>
        </pc:sldMkLst>
        <pc:spChg chg="mod">
          <ac:chgData name="Daniel Housam" userId="19a6bcf8-9951-43f2-9168-6dca4eb54aee" providerId="ADAL" clId="{40184A64-CBB3-4511-B365-4366744964F3}" dt="2023-05-20T11:45:08.616" v="1273" actId="1038"/>
          <ac:spMkLst>
            <pc:docMk/>
            <pc:sldMk cId="1080480103" sldId="333"/>
            <ac:spMk id="7" creationId="{F940C683-330D-9E96-3896-ACAAEC684154}"/>
          </ac:spMkLst>
        </pc:spChg>
      </pc:sldChg>
      <pc:sldChg chg="modSp add del mod">
        <pc:chgData name="Daniel Housam" userId="19a6bcf8-9951-43f2-9168-6dca4eb54aee" providerId="ADAL" clId="{40184A64-CBB3-4511-B365-4366744964F3}" dt="2023-05-17T17:30:11.505" v="1021" actId="47"/>
        <pc:sldMkLst>
          <pc:docMk/>
          <pc:sldMk cId="2936040222" sldId="333"/>
        </pc:sldMkLst>
        <pc:spChg chg="mod">
          <ac:chgData name="Daniel Housam" userId="19a6bcf8-9951-43f2-9168-6dca4eb54aee" providerId="ADAL" clId="{40184A64-CBB3-4511-B365-4366744964F3}" dt="2023-05-17T16:19:38.668" v="702" actId="6549"/>
          <ac:spMkLst>
            <pc:docMk/>
            <pc:sldMk cId="2936040222" sldId="333"/>
            <ac:spMk id="3" creationId="{DB7E2831-E412-A560-0AE0-E83E7003C129}"/>
          </ac:spMkLst>
        </pc:spChg>
        <pc:spChg chg="mod">
          <ac:chgData name="Daniel Housam" userId="19a6bcf8-9951-43f2-9168-6dca4eb54aee" providerId="ADAL" clId="{40184A64-CBB3-4511-B365-4366744964F3}" dt="2023-05-17T16:21:30.677" v="819" actId="20577"/>
          <ac:spMkLst>
            <pc:docMk/>
            <pc:sldMk cId="2936040222" sldId="333"/>
            <ac:spMk id="5" creationId="{62572E89-E589-846B-8CFF-229EB6FC9859}"/>
          </ac:spMkLst>
        </pc:spChg>
      </pc:sldChg>
      <pc:sldChg chg="modSp add del mod">
        <pc:chgData name="Daniel Housam" userId="19a6bcf8-9951-43f2-9168-6dca4eb54aee" providerId="ADAL" clId="{40184A64-CBB3-4511-B365-4366744964F3}" dt="2023-05-17T17:30:12.294" v="1022" actId="47"/>
        <pc:sldMkLst>
          <pc:docMk/>
          <pc:sldMk cId="2772666710" sldId="334"/>
        </pc:sldMkLst>
        <pc:spChg chg="mod">
          <ac:chgData name="Daniel Housam" userId="19a6bcf8-9951-43f2-9168-6dca4eb54aee" providerId="ADAL" clId="{40184A64-CBB3-4511-B365-4366744964F3}" dt="2023-05-17T16:22:22.548" v="825" actId="20577"/>
          <ac:spMkLst>
            <pc:docMk/>
            <pc:sldMk cId="2772666710" sldId="334"/>
            <ac:spMk id="3" creationId="{DB7E2831-E412-A560-0AE0-E83E7003C129}"/>
          </ac:spMkLst>
        </pc:spChg>
        <pc:spChg chg="mod">
          <ac:chgData name="Daniel Housam" userId="19a6bcf8-9951-43f2-9168-6dca4eb54aee" providerId="ADAL" clId="{40184A64-CBB3-4511-B365-4366744964F3}" dt="2023-05-17T16:23:32.017" v="899" actId="12"/>
          <ac:spMkLst>
            <pc:docMk/>
            <pc:sldMk cId="2772666710" sldId="334"/>
            <ac:spMk id="5" creationId="{62572E89-E589-846B-8CFF-229EB6FC9859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F3B113-4A37-409B-B89E-A6B26DED3097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E3F68AA-47C6-4E36-9290-FCABAD4E639F}">
      <dgm:prSet/>
      <dgm:spPr>
        <a:solidFill>
          <a:schemeClr val="tx1"/>
        </a:solidFill>
      </dgm:spPr>
      <dgm:t>
        <a:bodyPr/>
        <a:lstStyle/>
        <a:p>
          <a:r>
            <a:rPr lang="en-US" b="0" i="0" baseline="0" dirty="0">
              <a:solidFill>
                <a:srgbClr val="FFC000"/>
              </a:solidFill>
              <a:latin typeface="Bell MT" panose="02020503060305020303" pitchFamily="18" charset="0"/>
            </a:rPr>
            <a:t>Crisis Faith</a:t>
          </a:r>
          <a:endParaRPr lang="en-US" dirty="0">
            <a:solidFill>
              <a:srgbClr val="FFC000"/>
            </a:solidFill>
            <a:latin typeface="Bell MT" panose="02020503060305020303" pitchFamily="18" charset="0"/>
          </a:endParaRPr>
        </a:p>
      </dgm:t>
    </dgm:pt>
    <dgm:pt modelId="{1AB3D59A-1070-4F12-9593-47AE2DF94417}" type="parTrans" cxnId="{9840CBD3-FBA0-42BD-A6D6-3E6BA0F5355D}">
      <dgm:prSet/>
      <dgm:spPr/>
      <dgm:t>
        <a:bodyPr/>
        <a:lstStyle/>
        <a:p>
          <a:endParaRPr lang="en-US"/>
        </a:p>
      </dgm:t>
    </dgm:pt>
    <dgm:pt modelId="{D0B23334-EC57-4376-9FF8-2040202F3027}" type="sibTrans" cxnId="{9840CBD3-FBA0-42BD-A6D6-3E6BA0F5355D}">
      <dgm:prSet/>
      <dgm:spPr/>
      <dgm:t>
        <a:bodyPr/>
        <a:lstStyle/>
        <a:p>
          <a:endParaRPr lang="en-US" dirty="0"/>
        </a:p>
      </dgm:t>
    </dgm:pt>
    <dgm:pt modelId="{60349DBF-5ECB-4445-B11F-E3E87A36B926}">
      <dgm:prSet/>
      <dgm:spPr>
        <a:solidFill>
          <a:schemeClr val="tx1"/>
        </a:solidFill>
      </dgm:spPr>
      <dgm:t>
        <a:bodyPr/>
        <a:lstStyle/>
        <a:p>
          <a:r>
            <a:rPr lang="en-US" dirty="0">
              <a:solidFill>
                <a:srgbClr val="FFC000"/>
              </a:solidFill>
              <a:latin typeface="Bell MT" panose="02020503060305020303" pitchFamily="18" charset="0"/>
            </a:rPr>
            <a:t>Confident Faith</a:t>
          </a:r>
        </a:p>
      </dgm:t>
    </dgm:pt>
    <dgm:pt modelId="{8BA49618-62C9-44D4-B32C-8C3EC944849F}" type="parTrans" cxnId="{72CE0172-F72A-49C2-A09B-F5A46ED0795C}">
      <dgm:prSet/>
      <dgm:spPr/>
      <dgm:t>
        <a:bodyPr/>
        <a:lstStyle/>
        <a:p>
          <a:endParaRPr lang="en-US"/>
        </a:p>
      </dgm:t>
    </dgm:pt>
    <dgm:pt modelId="{3B246A83-318E-4914-84BF-F7C48A2EC5DD}" type="sibTrans" cxnId="{72CE0172-F72A-49C2-A09B-F5A46ED0795C}">
      <dgm:prSet/>
      <dgm:spPr/>
      <dgm:t>
        <a:bodyPr/>
        <a:lstStyle/>
        <a:p>
          <a:endParaRPr lang="en-US" dirty="0"/>
        </a:p>
      </dgm:t>
    </dgm:pt>
    <dgm:pt modelId="{AD3D52D7-771F-4425-A598-6D7ECD4E412E}">
      <dgm:prSet/>
      <dgm:spPr>
        <a:solidFill>
          <a:schemeClr val="tx1"/>
        </a:solidFill>
      </dgm:spPr>
      <dgm:t>
        <a:bodyPr/>
        <a:lstStyle/>
        <a:p>
          <a:r>
            <a:rPr lang="en-US" b="0" i="0" baseline="0" dirty="0">
              <a:solidFill>
                <a:srgbClr val="FFC000"/>
              </a:solidFill>
              <a:latin typeface="Bell MT" panose="02020503060305020303" pitchFamily="18" charset="0"/>
            </a:rPr>
            <a:t>Confirmed Faith</a:t>
          </a:r>
          <a:endParaRPr lang="en-US" dirty="0">
            <a:solidFill>
              <a:srgbClr val="FFC000"/>
            </a:solidFill>
            <a:latin typeface="Bell MT" panose="02020503060305020303" pitchFamily="18" charset="0"/>
          </a:endParaRPr>
        </a:p>
      </dgm:t>
    </dgm:pt>
    <dgm:pt modelId="{A721EC32-6AEA-46CA-A373-B66373067F57}" type="parTrans" cxnId="{6C40933D-3370-4218-8B42-D762DA13BB32}">
      <dgm:prSet/>
      <dgm:spPr/>
      <dgm:t>
        <a:bodyPr/>
        <a:lstStyle/>
        <a:p>
          <a:endParaRPr lang="en-US"/>
        </a:p>
      </dgm:t>
    </dgm:pt>
    <dgm:pt modelId="{DA45401A-C304-407D-A34A-BC506FEA4A15}" type="sibTrans" cxnId="{6C40933D-3370-4218-8B42-D762DA13BB32}">
      <dgm:prSet/>
      <dgm:spPr/>
      <dgm:t>
        <a:bodyPr/>
        <a:lstStyle/>
        <a:p>
          <a:endParaRPr lang="en-US" dirty="0"/>
        </a:p>
      </dgm:t>
    </dgm:pt>
    <dgm:pt modelId="{F3799E3D-9E47-461E-9BB2-7E67F6AD7223}">
      <dgm:prSet/>
      <dgm:spPr>
        <a:solidFill>
          <a:schemeClr val="tx1"/>
        </a:solidFill>
      </dgm:spPr>
      <dgm:t>
        <a:bodyPr/>
        <a:lstStyle/>
        <a:p>
          <a:r>
            <a:rPr lang="en-US" dirty="0">
              <a:solidFill>
                <a:srgbClr val="FFC000"/>
              </a:solidFill>
              <a:latin typeface="Bell MT" panose="02020503060305020303" pitchFamily="18" charset="0"/>
            </a:rPr>
            <a:t>Contagious Faith</a:t>
          </a:r>
        </a:p>
      </dgm:t>
    </dgm:pt>
    <dgm:pt modelId="{E22A4F96-F3ED-42E8-B9E2-CD0099ABA460}" type="parTrans" cxnId="{B8AEE4E0-25EB-423D-BA45-E6953ABD1E5C}">
      <dgm:prSet/>
      <dgm:spPr/>
      <dgm:t>
        <a:bodyPr/>
        <a:lstStyle/>
        <a:p>
          <a:endParaRPr lang="en-US"/>
        </a:p>
      </dgm:t>
    </dgm:pt>
    <dgm:pt modelId="{2E9F751B-894B-4682-851B-CC483D9682F6}" type="sibTrans" cxnId="{B8AEE4E0-25EB-423D-BA45-E6953ABD1E5C}">
      <dgm:prSet/>
      <dgm:spPr/>
      <dgm:t>
        <a:bodyPr/>
        <a:lstStyle/>
        <a:p>
          <a:endParaRPr lang="en-US"/>
        </a:p>
      </dgm:t>
    </dgm:pt>
    <dgm:pt modelId="{E1F39D14-839C-4816-BFA1-E53DA91953CB}" type="pres">
      <dgm:prSet presAssocID="{63F3B113-4A37-409B-B89E-A6B26DED3097}" presName="diagram" presStyleCnt="0">
        <dgm:presLayoutVars>
          <dgm:dir/>
          <dgm:resizeHandles val="exact"/>
        </dgm:presLayoutVars>
      </dgm:prSet>
      <dgm:spPr/>
    </dgm:pt>
    <dgm:pt modelId="{FCA7A77B-440E-4746-88B2-434E56EEF1E5}" type="pres">
      <dgm:prSet presAssocID="{5E3F68AA-47C6-4E36-9290-FCABAD4E639F}" presName="node" presStyleLbl="node1" presStyleIdx="0" presStyleCnt="4">
        <dgm:presLayoutVars>
          <dgm:bulletEnabled val="1"/>
        </dgm:presLayoutVars>
      </dgm:prSet>
      <dgm:spPr/>
    </dgm:pt>
    <dgm:pt modelId="{CD1903AB-32AB-4063-B77D-0FD4C83BD0C5}" type="pres">
      <dgm:prSet presAssocID="{D0B23334-EC57-4376-9FF8-2040202F3027}" presName="sibTrans" presStyleLbl="sibTrans2D1" presStyleIdx="0" presStyleCnt="3"/>
      <dgm:spPr/>
    </dgm:pt>
    <dgm:pt modelId="{F9EC1A02-D75E-476E-BD47-7BF38FC36DCC}" type="pres">
      <dgm:prSet presAssocID="{D0B23334-EC57-4376-9FF8-2040202F3027}" presName="connectorText" presStyleLbl="sibTrans2D1" presStyleIdx="0" presStyleCnt="3"/>
      <dgm:spPr/>
    </dgm:pt>
    <dgm:pt modelId="{DAC8AA87-A3BE-4327-9438-D397EB61D666}" type="pres">
      <dgm:prSet presAssocID="{60349DBF-5ECB-4445-B11F-E3E87A36B926}" presName="node" presStyleLbl="node1" presStyleIdx="1" presStyleCnt="4">
        <dgm:presLayoutVars>
          <dgm:bulletEnabled val="1"/>
        </dgm:presLayoutVars>
      </dgm:prSet>
      <dgm:spPr/>
    </dgm:pt>
    <dgm:pt modelId="{E745AF84-D75E-4B48-881D-79AAAB0C49F5}" type="pres">
      <dgm:prSet presAssocID="{3B246A83-318E-4914-84BF-F7C48A2EC5DD}" presName="sibTrans" presStyleLbl="sibTrans2D1" presStyleIdx="1" presStyleCnt="3"/>
      <dgm:spPr/>
    </dgm:pt>
    <dgm:pt modelId="{04B094C9-0D76-46A0-9EAF-A4FE2D64C8CC}" type="pres">
      <dgm:prSet presAssocID="{3B246A83-318E-4914-84BF-F7C48A2EC5DD}" presName="connectorText" presStyleLbl="sibTrans2D1" presStyleIdx="1" presStyleCnt="3"/>
      <dgm:spPr/>
    </dgm:pt>
    <dgm:pt modelId="{F0B40D3F-EC20-448E-8386-2D739E753B03}" type="pres">
      <dgm:prSet presAssocID="{AD3D52D7-771F-4425-A598-6D7ECD4E412E}" presName="node" presStyleLbl="node1" presStyleIdx="2" presStyleCnt="4">
        <dgm:presLayoutVars>
          <dgm:bulletEnabled val="1"/>
        </dgm:presLayoutVars>
      </dgm:prSet>
      <dgm:spPr/>
    </dgm:pt>
    <dgm:pt modelId="{FA5444D7-EF0D-49FE-A5FE-F90C8C845520}" type="pres">
      <dgm:prSet presAssocID="{DA45401A-C304-407D-A34A-BC506FEA4A15}" presName="sibTrans" presStyleLbl="sibTrans2D1" presStyleIdx="2" presStyleCnt="3"/>
      <dgm:spPr/>
    </dgm:pt>
    <dgm:pt modelId="{0394E154-1D39-41A0-9D39-5D7DCB664AB8}" type="pres">
      <dgm:prSet presAssocID="{DA45401A-C304-407D-A34A-BC506FEA4A15}" presName="connectorText" presStyleLbl="sibTrans2D1" presStyleIdx="2" presStyleCnt="3"/>
      <dgm:spPr/>
    </dgm:pt>
    <dgm:pt modelId="{F4744806-DAEE-43B9-83F4-36B35DC698B2}" type="pres">
      <dgm:prSet presAssocID="{F3799E3D-9E47-461E-9BB2-7E67F6AD7223}" presName="node" presStyleLbl="node1" presStyleIdx="3" presStyleCnt="4">
        <dgm:presLayoutVars>
          <dgm:bulletEnabled val="1"/>
        </dgm:presLayoutVars>
      </dgm:prSet>
      <dgm:spPr/>
    </dgm:pt>
  </dgm:ptLst>
  <dgm:cxnLst>
    <dgm:cxn modelId="{3435170F-03F4-4E10-B3FF-BB94FC5D2D0E}" type="presOf" srcId="{D0B23334-EC57-4376-9FF8-2040202F3027}" destId="{F9EC1A02-D75E-476E-BD47-7BF38FC36DCC}" srcOrd="1" destOrd="0" presId="urn:microsoft.com/office/officeart/2005/8/layout/process5"/>
    <dgm:cxn modelId="{B8BE3837-2C8D-4AD6-90B0-A12FB70B8821}" type="presOf" srcId="{DA45401A-C304-407D-A34A-BC506FEA4A15}" destId="{FA5444D7-EF0D-49FE-A5FE-F90C8C845520}" srcOrd="0" destOrd="0" presId="urn:microsoft.com/office/officeart/2005/8/layout/process5"/>
    <dgm:cxn modelId="{03D6B138-6CD4-498A-94BB-9E691AE00D1A}" type="presOf" srcId="{3B246A83-318E-4914-84BF-F7C48A2EC5DD}" destId="{04B094C9-0D76-46A0-9EAF-A4FE2D64C8CC}" srcOrd="1" destOrd="0" presId="urn:microsoft.com/office/officeart/2005/8/layout/process5"/>
    <dgm:cxn modelId="{5A99543A-436A-48CF-B4A4-710188AE58B2}" type="presOf" srcId="{AD3D52D7-771F-4425-A598-6D7ECD4E412E}" destId="{F0B40D3F-EC20-448E-8386-2D739E753B03}" srcOrd="0" destOrd="0" presId="urn:microsoft.com/office/officeart/2005/8/layout/process5"/>
    <dgm:cxn modelId="{F295023C-5140-4BEA-BE4C-CEE57855DD26}" type="presOf" srcId="{60349DBF-5ECB-4445-B11F-E3E87A36B926}" destId="{DAC8AA87-A3BE-4327-9438-D397EB61D666}" srcOrd="0" destOrd="0" presId="urn:microsoft.com/office/officeart/2005/8/layout/process5"/>
    <dgm:cxn modelId="{6C40933D-3370-4218-8B42-D762DA13BB32}" srcId="{63F3B113-4A37-409B-B89E-A6B26DED3097}" destId="{AD3D52D7-771F-4425-A598-6D7ECD4E412E}" srcOrd="2" destOrd="0" parTransId="{A721EC32-6AEA-46CA-A373-B66373067F57}" sibTransId="{DA45401A-C304-407D-A34A-BC506FEA4A15}"/>
    <dgm:cxn modelId="{37051C4A-2B4C-46AE-93F7-C20E2E1ADB1E}" type="presOf" srcId="{3B246A83-318E-4914-84BF-F7C48A2EC5DD}" destId="{E745AF84-D75E-4B48-881D-79AAAB0C49F5}" srcOrd="0" destOrd="0" presId="urn:microsoft.com/office/officeart/2005/8/layout/process5"/>
    <dgm:cxn modelId="{72CE0172-F72A-49C2-A09B-F5A46ED0795C}" srcId="{63F3B113-4A37-409B-B89E-A6B26DED3097}" destId="{60349DBF-5ECB-4445-B11F-E3E87A36B926}" srcOrd="1" destOrd="0" parTransId="{8BA49618-62C9-44D4-B32C-8C3EC944849F}" sibTransId="{3B246A83-318E-4914-84BF-F7C48A2EC5DD}"/>
    <dgm:cxn modelId="{14180784-0C03-4005-9A31-CEAF9BB7F886}" type="presOf" srcId="{5E3F68AA-47C6-4E36-9290-FCABAD4E639F}" destId="{FCA7A77B-440E-4746-88B2-434E56EEF1E5}" srcOrd="0" destOrd="0" presId="urn:microsoft.com/office/officeart/2005/8/layout/process5"/>
    <dgm:cxn modelId="{A456E98D-1703-4183-A32A-71515503752E}" type="presOf" srcId="{F3799E3D-9E47-461E-9BB2-7E67F6AD7223}" destId="{F4744806-DAEE-43B9-83F4-36B35DC698B2}" srcOrd="0" destOrd="0" presId="urn:microsoft.com/office/officeart/2005/8/layout/process5"/>
    <dgm:cxn modelId="{A4C4B88F-DBCA-4593-A34E-AC7620474840}" type="presOf" srcId="{D0B23334-EC57-4376-9FF8-2040202F3027}" destId="{CD1903AB-32AB-4063-B77D-0FD4C83BD0C5}" srcOrd="0" destOrd="0" presId="urn:microsoft.com/office/officeart/2005/8/layout/process5"/>
    <dgm:cxn modelId="{9840CBD3-FBA0-42BD-A6D6-3E6BA0F5355D}" srcId="{63F3B113-4A37-409B-B89E-A6B26DED3097}" destId="{5E3F68AA-47C6-4E36-9290-FCABAD4E639F}" srcOrd="0" destOrd="0" parTransId="{1AB3D59A-1070-4F12-9593-47AE2DF94417}" sibTransId="{D0B23334-EC57-4376-9FF8-2040202F3027}"/>
    <dgm:cxn modelId="{B8AEE4E0-25EB-423D-BA45-E6953ABD1E5C}" srcId="{63F3B113-4A37-409B-B89E-A6B26DED3097}" destId="{F3799E3D-9E47-461E-9BB2-7E67F6AD7223}" srcOrd="3" destOrd="0" parTransId="{E22A4F96-F3ED-42E8-B9E2-CD0099ABA460}" sibTransId="{2E9F751B-894B-4682-851B-CC483D9682F6}"/>
    <dgm:cxn modelId="{6A63BFE6-7376-4D4F-9D43-77344FA8A86D}" type="presOf" srcId="{DA45401A-C304-407D-A34A-BC506FEA4A15}" destId="{0394E154-1D39-41A0-9D39-5D7DCB664AB8}" srcOrd="1" destOrd="0" presId="urn:microsoft.com/office/officeart/2005/8/layout/process5"/>
    <dgm:cxn modelId="{C345B4FD-EBE5-4F69-9065-145B8383F6E5}" type="presOf" srcId="{63F3B113-4A37-409B-B89E-A6B26DED3097}" destId="{E1F39D14-839C-4816-BFA1-E53DA91953CB}" srcOrd="0" destOrd="0" presId="urn:microsoft.com/office/officeart/2005/8/layout/process5"/>
    <dgm:cxn modelId="{AFD1239C-E409-487A-8222-FC2711292FBA}" type="presParOf" srcId="{E1F39D14-839C-4816-BFA1-E53DA91953CB}" destId="{FCA7A77B-440E-4746-88B2-434E56EEF1E5}" srcOrd="0" destOrd="0" presId="urn:microsoft.com/office/officeart/2005/8/layout/process5"/>
    <dgm:cxn modelId="{8659E422-AF73-40CA-BC10-8E5B48729DC2}" type="presParOf" srcId="{E1F39D14-839C-4816-BFA1-E53DA91953CB}" destId="{CD1903AB-32AB-4063-B77D-0FD4C83BD0C5}" srcOrd="1" destOrd="0" presId="urn:microsoft.com/office/officeart/2005/8/layout/process5"/>
    <dgm:cxn modelId="{89CAAEB6-82E8-413E-87E7-664A6B68FE00}" type="presParOf" srcId="{CD1903AB-32AB-4063-B77D-0FD4C83BD0C5}" destId="{F9EC1A02-D75E-476E-BD47-7BF38FC36DCC}" srcOrd="0" destOrd="0" presId="urn:microsoft.com/office/officeart/2005/8/layout/process5"/>
    <dgm:cxn modelId="{D0F99185-A085-4389-92A2-C9FC877807AB}" type="presParOf" srcId="{E1F39D14-839C-4816-BFA1-E53DA91953CB}" destId="{DAC8AA87-A3BE-4327-9438-D397EB61D666}" srcOrd="2" destOrd="0" presId="urn:microsoft.com/office/officeart/2005/8/layout/process5"/>
    <dgm:cxn modelId="{403DB89D-EB8E-42AC-A453-6EC3D5D07FF8}" type="presParOf" srcId="{E1F39D14-839C-4816-BFA1-E53DA91953CB}" destId="{E745AF84-D75E-4B48-881D-79AAAB0C49F5}" srcOrd="3" destOrd="0" presId="urn:microsoft.com/office/officeart/2005/8/layout/process5"/>
    <dgm:cxn modelId="{4AF45A2B-28E1-4142-A96C-00930F5009E4}" type="presParOf" srcId="{E745AF84-D75E-4B48-881D-79AAAB0C49F5}" destId="{04B094C9-0D76-46A0-9EAF-A4FE2D64C8CC}" srcOrd="0" destOrd="0" presId="urn:microsoft.com/office/officeart/2005/8/layout/process5"/>
    <dgm:cxn modelId="{17E60AEB-F7B0-4361-AF5F-6B199A43D8F1}" type="presParOf" srcId="{E1F39D14-839C-4816-BFA1-E53DA91953CB}" destId="{F0B40D3F-EC20-448E-8386-2D739E753B03}" srcOrd="4" destOrd="0" presId="urn:microsoft.com/office/officeart/2005/8/layout/process5"/>
    <dgm:cxn modelId="{5311183D-56FB-48F1-8C15-3A037B080EE0}" type="presParOf" srcId="{E1F39D14-839C-4816-BFA1-E53DA91953CB}" destId="{FA5444D7-EF0D-49FE-A5FE-F90C8C845520}" srcOrd="5" destOrd="0" presId="urn:microsoft.com/office/officeart/2005/8/layout/process5"/>
    <dgm:cxn modelId="{56B3D43E-0EAB-40C9-AD29-BA041B8F01D9}" type="presParOf" srcId="{FA5444D7-EF0D-49FE-A5FE-F90C8C845520}" destId="{0394E154-1D39-41A0-9D39-5D7DCB664AB8}" srcOrd="0" destOrd="0" presId="urn:microsoft.com/office/officeart/2005/8/layout/process5"/>
    <dgm:cxn modelId="{912AA19C-E027-4D4A-9ADA-99442A159290}" type="presParOf" srcId="{E1F39D14-839C-4816-BFA1-E53DA91953CB}" destId="{F4744806-DAEE-43B9-83F4-36B35DC698B2}" srcOrd="6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A7A77B-440E-4746-88B2-434E56EEF1E5}">
      <dsp:nvSpPr>
        <dsp:cNvPr id="0" name=""/>
        <dsp:cNvSpPr/>
      </dsp:nvSpPr>
      <dsp:spPr>
        <a:xfrm>
          <a:off x="4657" y="789517"/>
          <a:ext cx="2036220" cy="1221732"/>
        </a:xfrm>
        <a:prstGeom prst="roundRect">
          <a:avLst>
            <a:gd name="adj" fmla="val 10000"/>
          </a:avLst>
        </a:prstGeom>
        <a:solidFill>
          <a:schemeClr val="tx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b="0" i="0" kern="1200" baseline="0" dirty="0">
              <a:solidFill>
                <a:srgbClr val="FFC000"/>
              </a:solidFill>
              <a:latin typeface="Bell MT" panose="02020503060305020303" pitchFamily="18" charset="0"/>
            </a:rPr>
            <a:t>Crisis Faith</a:t>
          </a:r>
          <a:endParaRPr lang="en-US" sz="2900" kern="1200" dirty="0">
            <a:solidFill>
              <a:srgbClr val="FFC000"/>
            </a:solidFill>
            <a:latin typeface="Bell MT" panose="02020503060305020303" pitchFamily="18" charset="0"/>
          </a:endParaRPr>
        </a:p>
      </dsp:txBody>
      <dsp:txXfrm>
        <a:off x="40440" y="825300"/>
        <a:ext cx="1964654" cy="1150166"/>
      </dsp:txXfrm>
    </dsp:sp>
    <dsp:sp modelId="{CD1903AB-32AB-4063-B77D-0FD4C83BD0C5}">
      <dsp:nvSpPr>
        <dsp:cNvPr id="0" name=""/>
        <dsp:cNvSpPr/>
      </dsp:nvSpPr>
      <dsp:spPr>
        <a:xfrm>
          <a:off x="2220065" y="1147892"/>
          <a:ext cx="431678" cy="50498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 dirty="0"/>
        </a:p>
      </dsp:txBody>
      <dsp:txXfrm>
        <a:off x="2220065" y="1248888"/>
        <a:ext cx="302175" cy="302990"/>
      </dsp:txXfrm>
    </dsp:sp>
    <dsp:sp modelId="{DAC8AA87-A3BE-4327-9438-D397EB61D666}">
      <dsp:nvSpPr>
        <dsp:cNvPr id="0" name=""/>
        <dsp:cNvSpPr/>
      </dsp:nvSpPr>
      <dsp:spPr>
        <a:xfrm>
          <a:off x="2855365" y="789517"/>
          <a:ext cx="2036220" cy="1221732"/>
        </a:xfrm>
        <a:prstGeom prst="roundRect">
          <a:avLst>
            <a:gd name="adj" fmla="val 10000"/>
          </a:avLst>
        </a:prstGeom>
        <a:solidFill>
          <a:schemeClr val="tx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>
              <a:solidFill>
                <a:srgbClr val="FFC000"/>
              </a:solidFill>
              <a:latin typeface="Bell MT" panose="02020503060305020303" pitchFamily="18" charset="0"/>
            </a:rPr>
            <a:t>Confident Faith</a:t>
          </a:r>
        </a:p>
      </dsp:txBody>
      <dsp:txXfrm>
        <a:off x="2891148" y="825300"/>
        <a:ext cx="1964654" cy="1150166"/>
      </dsp:txXfrm>
    </dsp:sp>
    <dsp:sp modelId="{E745AF84-D75E-4B48-881D-79AAAB0C49F5}">
      <dsp:nvSpPr>
        <dsp:cNvPr id="0" name=""/>
        <dsp:cNvSpPr/>
      </dsp:nvSpPr>
      <dsp:spPr>
        <a:xfrm>
          <a:off x="5070773" y="1147892"/>
          <a:ext cx="431678" cy="50498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 dirty="0"/>
        </a:p>
      </dsp:txBody>
      <dsp:txXfrm>
        <a:off x="5070773" y="1248888"/>
        <a:ext cx="302175" cy="302990"/>
      </dsp:txXfrm>
    </dsp:sp>
    <dsp:sp modelId="{F0B40D3F-EC20-448E-8386-2D739E753B03}">
      <dsp:nvSpPr>
        <dsp:cNvPr id="0" name=""/>
        <dsp:cNvSpPr/>
      </dsp:nvSpPr>
      <dsp:spPr>
        <a:xfrm>
          <a:off x="5706074" y="789517"/>
          <a:ext cx="2036220" cy="1221732"/>
        </a:xfrm>
        <a:prstGeom prst="roundRect">
          <a:avLst>
            <a:gd name="adj" fmla="val 10000"/>
          </a:avLst>
        </a:prstGeom>
        <a:solidFill>
          <a:schemeClr val="tx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b="0" i="0" kern="1200" baseline="0" dirty="0">
              <a:solidFill>
                <a:srgbClr val="FFC000"/>
              </a:solidFill>
              <a:latin typeface="Bell MT" panose="02020503060305020303" pitchFamily="18" charset="0"/>
            </a:rPr>
            <a:t>Confirmed Faith</a:t>
          </a:r>
          <a:endParaRPr lang="en-US" sz="2900" kern="1200" dirty="0">
            <a:solidFill>
              <a:srgbClr val="FFC000"/>
            </a:solidFill>
            <a:latin typeface="Bell MT" panose="02020503060305020303" pitchFamily="18" charset="0"/>
          </a:endParaRPr>
        </a:p>
      </dsp:txBody>
      <dsp:txXfrm>
        <a:off x="5741857" y="825300"/>
        <a:ext cx="1964654" cy="1150166"/>
      </dsp:txXfrm>
    </dsp:sp>
    <dsp:sp modelId="{FA5444D7-EF0D-49FE-A5FE-F90C8C845520}">
      <dsp:nvSpPr>
        <dsp:cNvPr id="0" name=""/>
        <dsp:cNvSpPr/>
      </dsp:nvSpPr>
      <dsp:spPr>
        <a:xfrm>
          <a:off x="7921482" y="1147892"/>
          <a:ext cx="431678" cy="50498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 dirty="0"/>
        </a:p>
      </dsp:txBody>
      <dsp:txXfrm>
        <a:off x="7921482" y="1248888"/>
        <a:ext cx="302175" cy="302990"/>
      </dsp:txXfrm>
    </dsp:sp>
    <dsp:sp modelId="{F4744806-DAEE-43B9-83F4-36B35DC698B2}">
      <dsp:nvSpPr>
        <dsp:cNvPr id="0" name=""/>
        <dsp:cNvSpPr/>
      </dsp:nvSpPr>
      <dsp:spPr>
        <a:xfrm>
          <a:off x="8556783" y="789517"/>
          <a:ext cx="2036220" cy="1221732"/>
        </a:xfrm>
        <a:prstGeom prst="roundRect">
          <a:avLst>
            <a:gd name="adj" fmla="val 10000"/>
          </a:avLst>
        </a:prstGeom>
        <a:solidFill>
          <a:schemeClr val="tx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>
              <a:solidFill>
                <a:srgbClr val="FFC000"/>
              </a:solidFill>
              <a:latin typeface="Bell MT" panose="02020503060305020303" pitchFamily="18" charset="0"/>
            </a:rPr>
            <a:t>Contagious Faith</a:t>
          </a:r>
        </a:p>
      </dsp:txBody>
      <dsp:txXfrm>
        <a:off x="8592566" y="825300"/>
        <a:ext cx="1964654" cy="11501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3080" y="1077416"/>
            <a:ext cx="8778479" cy="2291986"/>
          </a:xfrm>
        </p:spPr>
        <p:txBody>
          <a:bodyPr anchor="b"/>
          <a:lstStyle>
            <a:lvl1pPr algn="ctr">
              <a:defRPr sz="57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3080" y="3457790"/>
            <a:ext cx="8778479" cy="1589455"/>
          </a:xfrm>
        </p:spPr>
        <p:txBody>
          <a:bodyPr/>
          <a:lstStyle>
            <a:lvl1pPr marL="0" indent="0" algn="ctr">
              <a:buNone/>
              <a:defRPr sz="2304"/>
            </a:lvl1pPr>
            <a:lvl2pPr marL="438912" indent="0" algn="ctr">
              <a:buNone/>
              <a:defRPr sz="1920"/>
            </a:lvl2pPr>
            <a:lvl3pPr marL="877824" indent="0" algn="ctr">
              <a:buNone/>
              <a:defRPr sz="1728"/>
            </a:lvl3pPr>
            <a:lvl4pPr marL="1316736" indent="0" algn="ctr">
              <a:buNone/>
              <a:defRPr sz="1536"/>
            </a:lvl4pPr>
            <a:lvl5pPr marL="1755648" indent="0" algn="ctr">
              <a:buNone/>
              <a:defRPr sz="1536"/>
            </a:lvl5pPr>
            <a:lvl6pPr marL="2194560" indent="0" algn="ctr">
              <a:buNone/>
              <a:defRPr sz="1536"/>
            </a:lvl6pPr>
            <a:lvl7pPr marL="2633472" indent="0" algn="ctr">
              <a:buNone/>
              <a:defRPr sz="1536"/>
            </a:lvl7pPr>
            <a:lvl8pPr marL="3072384" indent="0" algn="ctr">
              <a:buNone/>
              <a:defRPr sz="1536"/>
            </a:lvl8pPr>
            <a:lvl9pPr marL="3511296" indent="0" algn="ctr">
              <a:buNone/>
              <a:defRPr sz="153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1F495-A653-45FB-8AEA-110DB3265858}" type="datetimeFigureOut">
              <a:rPr lang="en-US" smtClean="0"/>
              <a:t>7/13/2023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1027C-577E-49D6-8084-85D67D30C7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005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1F495-A653-45FB-8AEA-110DB3265858}" type="datetimeFigureOut">
              <a:rPr lang="en-US" smtClean="0"/>
              <a:t>7/13/2023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1027C-577E-49D6-8084-85D67D30C7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059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76131" y="350503"/>
            <a:ext cx="2523813" cy="557909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4694" y="350503"/>
            <a:ext cx="7425130" cy="55790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1F495-A653-45FB-8AEA-110DB3265858}" type="datetimeFigureOut">
              <a:rPr lang="en-US" smtClean="0"/>
              <a:t>7/13/2023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1027C-577E-49D6-8084-85D67D30C7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972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1F495-A653-45FB-8AEA-110DB3265858}" type="datetimeFigureOut">
              <a:rPr lang="en-US" smtClean="0"/>
              <a:t>7/13/2023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1027C-577E-49D6-8084-85D67D30C7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741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8598" y="1641270"/>
            <a:ext cx="10095250" cy="2738496"/>
          </a:xfrm>
        </p:spPr>
        <p:txBody>
          <a:bodyPr anchor="b"/>
          <a:lstStyle>
            <a:lvl1pPr>
              <a:defRPr sz="57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8598" y="4405673"/>
            <a:ext cx="10095250" cy="1440110"/>
          </a:xfrm>
        </p:spPr>
        <p:txBody>
          <a:bodyPr/>
          <a:lstStyle>
            <a:lvl1pPr marL="0" indent="0">
              <a:buNone/>
              <a:defRPr sz="2304">
                <a:solidFill>
                  <a:schemeClr val="tx1">
                    <a:tint val="75000"/>
                  </a:schemeClr>
                </a:solidFill>
              </a:defRPr>
            </a:lvl1pPr>
            <a:lvl2pPr marL="438912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2pPr>
            <a:lvl3pPr marL="877824" indent="0">
              <a:buNone/>
              <a:defRPr sz="1728">
                <a:solidFill>
                  <a:schemeClr val="tx1">
                    <a:tint val="75000"/>
                  </a:schemeClr>
                </a:solidFill>
              </a:defRPr>
            </a:lvl3pPr>
            <a:lvl4pPr marL="1316736" indent="0">
              <a:buNone/>
              <a:defRPr sz="1536">
                <a:solidFill>
                  <a:schemeClr val="tx1">
                    <a:tint val="75000"/>
                  </a:schemeClr>
                </a:solidFill>
              </a:defRPr>
            </a:lvl4pPr>
            <a:lvl5pPr marL="1755648" indent="0">
              <a:buNone/>
              <a:defRPr sz="1536">
                <a:solidFill>
                  <a:schemeClr val="tx1">
                    <a:tint val="75000"/>
                  </a:schemeClr>
                </a:solidFill>
              </a:defRPr>
            </a:lvl5pPr>
            <a:lvl6pPr marL="2194560" indent="0">
              <a:buNone/>
              <a:defRPr sz="1536">
                <a:solidFill>
                  <a:schemeClr val="tx1">
                    <a:tint val="75000"/>
                  </a:schemeClr>
                </a:solidFill>
              </a:defRPr>
            </a:lvl6pPr>
            <a:lvl7pPr marL="2633472" indent="0">
              <a:buNone/>
              <a:defRPr sz="1536">
                <a:solidFill>
                  <a:schemeClr val="tx1">
                    <a:tint val="75000"/>
                  </a:schemeClr>
                </a:solidFill>
              </a:defRPr>
            </a:lvl7pPr>
            <a:lvl8pPr marL="3072384" indent="0">
              <a:buNone/>
              <a:defRPr sz="1536">
                <a:solidFill>
                  <a:schemeClr val="tx1">
                    <a:tint val="75000"/>
                  </a:schemeClr>
                </a:solidFill>
              </a:defRPr>
            </a:lvl8pPr>
            <a:lvl9pPr marL="3511296" indent="0">
              <a:buNone/>
              <a:defRPr sz="153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1F495-A653-45FB-8AEA-110DB3265858}" type="datetimeFigureOut">
              <a:rPr lang="en-US" smtClean="0"/>
              <a:t>7/13/2023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1027C-577E-49D6-8084-85D67D30C7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091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4694" y="1752516"/>
            <a:ext cx="4974471" cy="41770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25473" y="1752516"/>
            <a:ext cx="4974471" cy="41770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1F495-A653-45FB-8AEA-110DB3265858}" type="datetimeFigureOut">
              <a:rPr lang="en-US" smtClean="0"/>
              <a:t>7/13/2023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1027C-577E-49D6-8084-85D67D30C7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84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219" y="350504"/>
            <a:ext cx="10095250" cy="127247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6219" y="1613839"/>
            <a:ext cx="4951610" cy="790917"/>
          </a:xfrm>
        </p:spPr>
        <p:txBody>
          <a:bodyPr anchor="b"/>
          <a:lstStyle>
            <a:lvl1pPr marL="0" indent="0">
              <a:buNone/>
              <a:defRPr sz="2304" b="1"/>
            </a:lvl1pPr>
            <a:lvl2pPr marL="438912" indent="0">
              <a:buNone/>
              <a:defRPr sz="1920" b="1"/>
            </a:lvl2pPr>
            <a:lvl3pPr marL="877824" indent="0">
              <a:buNone/>
              <a:defRPr sz="1728" b="1"/>
            </a:lvl3pPr>
            <a:lvl4pPr marL="1316736" indent="0">
              <a:buNone/>
              <a:defRPr sz="1536" b="1"/>
            </a:lvl4pPr>
            <a:lvl5pPr marL="1755648" indent="0">
              <a:buNone/>
              <a:defRPr sz="1536" b="1"/>
            </a:lvl5pPr>
            <a:lvl6pPr marL="2194560" indent="0">
              <a:buNone/>
              <a:defRPr sz="1536" b="1"/>
            </a:lvl6pPr>
            <a:lvl7pPr marL="2633472" indent="0">
              <a:buNone/>
              <a:defRPr sz="1536" b="1"/>
            </a:lvl7pPr>
            <a:lvl8pPr marL="3072384" indent="0">
              <a:buNone/>
              <a:defRPr sz="1536" b="1"/>
            </a:lvl8pPr>
            <a:lvl9pPr marL="3511296" indent="0">
              <a:buNone/>
              <a:defRPr sz="153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6219" y="2404756"/>
            <a:ext cx="4951610" cy="35370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25473" y="1613839"/>
            <a:ext cx="4975996" cy="790917"/>
          </a:xfrm>
        </p:spPr>
        <p:txBody>
          <a:bodyPr anchor="b"/>
          <a:lstStyle>
            <a:lvl1pPr marL="0" indent="0">
              <a:buNone/>
              <a:defRPr sz="2304" b="1"/>
            </a:lvl1pPr>
            <a:lvl2pPr marL="438912" indent="0">
              <a:buNone/>
              <a:defRPr sz="1920" b="1"/>
            </a:lvl2pPr>
            <a:lvl3pPr marL="877824" indent="0">
              <a:buNone/>
              <a:defRPr sz="1728" b="1"/>
            </a:lvl3pPr>
            <a:lvl4pPr marL="1316736" indent="0">
              <a:buNone/>
              <a:defRPr sz="1536" b="1"/>
            </a:lvl4pPr>
            <a:lvl5pPr marL="1755648" indent="0">
              <a:buNone/>
              <a:defRPr sz="1536" b="1"/>
            </a:lvl5pPr>
            <a:lvl6pPr marL="2194560" indent="0">
              <a:buNone/>
              <a:defRPr sz="1536" b="1"/>
            </a:lvl6pPr>
            <a:lvl7pPr marL="2633472" indent="0">
              <a:buNone/>
              <a:defRPr sz="1536" b="1"/>
            </a:lvl7pPr>
            <a:lvl8pPr marL="3072384" indent="0">
              <a:buNone/>
              <a:defRPr sz="1536" b="1"/>
            </a:lvl8pPr>
            <a:lvl9pPr marL="3511296" indent="0">
              <a:buNone/>
              <a:defRPr sz="153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25473" y="2404756"/>
            <a:ext cx="4975996" cy="35370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1F495-A653-45FB-8AEA-110DB3265858}" type="datetimeFigureOut">
              <a:rPr lang="en-US" smtClean="0"/>
              <a:t>7/13/2023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1027C-577E-49D6-8084-85D67D30C7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584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1F495-A653-45FB-8AEA-110DB3265858}" type="datetimeFigureOut">
              <a:rPr lang="en-US" smtClean="0"/>
              <a:t>7/13/2023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1027C-577E-49D6-8084-85D67D30C7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06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1F495-A653-45FB-8AEA-110DB3265858}" type="datetimeFigureOut">
              <a:rPr lang="en-US" smtClean="0"/>
              <a:t>7/13/2023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1027C-577E-49D6-8084-85D67D30C7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602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219" y="438891"/>
            <a:ext cx="3775050" cy="1536118"/>
          </a:xfrm>
        </p:spPr>
        <p:txBody>
          <a:bodyPr anchor="b"/>
          <a:lstStyle>
            <a:lvl1pPr>
              <a:defRPr sz="307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5996" y="947883"/>
            <a:ext cx="5925473" cy="4678455"/>
          </a:xfrm>
        </p:spPr>
        <p:txBody>
          <a:bodyPr/>
          <a:lstStyle>
            <a:lvl1pPr>
              <a:defRPr sz="3072"/>
            </a:lvl1pPr>
            <a:lvl2pPr>
              <a:defRPr sz="2688"/>
            </a:lvl2pPr>
            <a:lvl3pPr>
              <a:defRPr sz="2304"/>
            </a:lvl3pPr>
            <a:lvl4pPr>
              <a:defRPr sz="1920"/>
            </a:lvl4pPr>
            <a:lvl5pPr>
              <a:defRPr sz="1920"/>
            </a:lvl5pPr>
            <a:lvl6pPr>
              <a:defRPr sz="1920"/>
            </a:lvl6pPr>
            <a:lvl7pPr>
              <a:defRPr sz="1920"/>
            </a:lvl7pPr>
            <a:lvl8pPr>
              <a:defRPr sz="1920"/>
            </a:lvl8pPr>
            <a:lvl9pPr>
              <a:defRPr sz="19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6219" y="1975009"/>
            <a:ext cx="3775050" cy="3658948"/>
          </a:xfrm>
        </p:spPr>
        <p:txBody>
          <a:bodyPr/>
          <a:lstStyle>
            <a:lvl1pPr marL="0" indent="0">
              <a:buNone/>
              <a:defRPr sz="1536"/>
            </a:lvl1pPr>
            <a:lvl2pPr marL="438912" indent="0">
              <a:buNone/>
              <a:defRPr sz="1344"/>
            </a:lvl2pPr>
            <a:lvl3pPr marL="877824" indent="0">
              <a:buNone/>
              <a:defRPr sz="1152"/>
            </a:lvl3pPr>
            <a:lvl4pPr marL="1316736" indent="0">
              <a:buNone/>
              <a:defRPr sz="960"/>
            </a:lvl4pPr>
            <a:lvl5pPr marL="1755648" indent="0">
              <a:buNone/>
              <a:defRPr sz="960"/>
            </a:lvl5pPr>
            <a:lvl6pPr marL="2194560" indent="0">
              <a:buNone/>
              <a:defRPr sz="960"/>
            </a:lvl6pPr>
            <a:lvl7pPr marL="2633472" indent="0">
              <a:buNone/>
              <a:defRPr sz="960"/>
            </a:lvl7pPr>
            <a:lvl8pPr marL="3072384" indent="0">
              <a:buNone/>
              <a:defRPr sz="960"/>
            </a:lvl8pPr>
            <a:lvl9pPr marL="3511296" indent="0">
              <a:buNone/>
              <a:defRPr sz="96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1F495-A653-45FB-8AEA-110DB3265858}" type="datetimeFigureOut">
              <a:rPr lang="en-US" smtClean="0"/>
              <a:t>7/13/2023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1027C-577E-49D6-8084-85D67D30C7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533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219" y="438891"/>
            <a:ext cx="3775050" cy="1536118"/>
          </a:xfrm>
        </p:spPr>
        <p:txBody>
          <a:bodyPr anchor="b"/>
          <a:lstStyle>
            <a:lvl1pPr>
              <a:defRPr sz="307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975996" y="947883"/>
            <a:ext cx="5925473" cy="4678455"/>
          </a:xfrm>
        </p:spPr>
        <p:txBody>
          <a:bodyPr anchor="t"/>
          <a:lstStyle>
            <a:lvl1pPr marL="0" indent="0">
              <a:buNone/>
              <a:defRPr sz="3072"/>
            </a:lvl1pPr>
            <a:lvl2pPr marL="438912" indent="0">
              <a:buNone/>
              <a:defRPr sz="2688"/>
            </a:lvl2pPr>
            <a:lvl3pPr marL="877824" indent="0">
              <a:buNone/>
              <a:defRPr sz="2304"/>
            </a:lvl3pPr>
            <a:lvl4pPr marL="1316736" indent="0">
              <a:buNone/>
              <a:defRPr sz="1920"/>
            </a:lvl4pPr>
            <a:lvl5pPr marL="1755648" indent="0">
              <a:buNone/>
              <a:defRPr sz="1920"/>
            </a:lvl5pPr>
            <a:lvl6pPr marL="2194560" indent="0">
              <a:buNone/>
              <a:defRPr sz="1920"/>
            </a:lvl6pPr>
            <a:lvl7pPr marL="2633472" indent="0">
              <a:buNone/>
              <a:defRPr sz="1920"/>
            </a:lvl7pPr>
            <a:lvl8pPr marL="3072384" indent="0">
              <a:buNone/>
              <a:defRPr sz="1920"/>
            </a:lvl8pPr>
            <a:lvl9pPr marL="3511296" indent="0">
              <a:buNone/>
              <a:defRPr sz="192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6219" y="1975009"/>
            <a:ext cx="3775050" cy="3658948"/>
          </a:xfrm>
        </p:spPr>
        <p:txBody>
          <a:bodyPr/>
          <a:lstStyle>
            <a:lvl1pPr marL="0" indent="0">
              <a:buNone/>
              <a:defRPr sz="1536"/>
            </a:lvl1pPr>
            <a:lvl2pPr marL="438912" indent="0">
              <a:buNone/>
              <a:defRPr sz="1344"/>
            </a:lvl2pPr>
            <a:lvl3pPr marL="877824" indent="0">
              <a:buNone/>
              <a:defRPr sz="1152"/>
            </a:lvl3pPr>
            <a:lvl4pPr marL="1316736" indent="0">
              <a:buNone/>
              <a:defRPr sz="960"/>
            </a:lvl4pPr>
            <a:lvl5pPr marL="1755648" indent="0">
              <a:buNone/>
              <a:defRPr sz="960"/>
            </a:lvl5pPr>
            <a:lvl6pPr marL="2194560" indent="0">
              <a:buNone/>
              <a:defRPr sz="960"/>
            </a:lvl6pPr>
            <a:lvl7pPr marL="2633472" indent="0">
              <a:buNone/>
              <a:defRPr sz="960"/>
            </a:lvl7pPr>
            <a:lvl8pPr marL="3072384" indent="0">
              <a:buNone/>
              <a:defRPr sz="960"/>
            </a:lvl8pPr>
            <a:lvl9pPr marL="3511296" indent="0">
              <a:buNone/>
              <a:defRPr sz="96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1F495-A653-45FB-8AEA-110DB3265858}" type="datetimeFigureOut">
              <a:rPr lang="en-US" smtClean="0"/>
              <a:t>7/13/2023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1027C-577E-49D6-8084-85D67D30C7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529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4694" y="350504"/>
            <a:ext cx="10095250" cy="12724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4694" y="1752516"/>
            <a:ext cx="10095250" cy="41770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94" y="6101803"/>
            <a:ext cx="2633544" cy="350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41F495-A653-45FB-8AEA-110DB3265858}" type="datetimeFigureOut">
              <a:rPr lang="en-US" smtClean="0"/>
              <a:t>7/13/2023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77162" y="6101803"/>
            <a:ext cx="3950315" cy="350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6400" y="6101803"/>
            <a:ext cx="2633544" cy="350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1027C-577E-49D6-8084-85D67D30C7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450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877824" rtl="0" eaLnBrk="1" latinLnBrk="0" hangingPunct="1">
        <a:lnSpc>
          <a:spcPct val="90000"/>
        </a:lnSpc>
        <a:spcBef>
          <a:spcPct val="0"/>
        </a:spcBef>
        <a:buNone/>
        <a:defRPr sz="422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9456" indent="-219456" algn="l" defTabSz="877824" rtl="0" eaLnBrk="1" latinLnBrk="0" hangingPunct="1">
        <a:lnSpc>
          <a:spcPct val="90000"/>
        </a:lnSpc>
        <a:spcBef>
          <a:spcPts val="960"/>
        </a:spcBef>
        <a:buFont typeface="Arial" panose="020B0604020202020204" pitchFamily="34" charset="0"/>
        <a:buChar char="•"/>
        <a:defRPr sz="2688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19456" algn="l" defTabSz="877824" rtl="0" eaLnBrk="1" latinLnBrk="0" hangingPunct="1">
        <a:lnSpc>
          <a:spcPct val="90000"/>
        </a:lnSpc>
        <a:spcBef>
          <a:spcPts val="480"/>
        </a:spcBef>
        <a:buFont typeface="Arial" panose="020B0604020202020204" pitchFamily="34" charset="0"/>
        <a:buChar char="•"/>
        <a:defRPr sz="2304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indent="-219456" algn="l" defTabSz="877824" rtl="0" eaLnBrk="1" latinLnBrk="0" hangingPunct="1">
        <a:lnSpc>
          <a:spcPct val="90000"/>
        </a:lnSpc>
        <a:spcBef>
          <a:spcPts val="480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536192" indent="-219456" algn="l" defTabSz="877824" rtl="0" eaLnBrk="1" latinLnBrk="0" hangingPunct="1">
        <a:lnSpc>
          <a:spcPct val="90000"/>
        </a:lnSpc>
        <a:spcBef>
          <a:spcPts val="480"/>
        </a:spcBef>
        <a:buFont typeface="Arial" panose="020B0604020202020204" pitchFamily="34" charset="0"/>
        <a:buChar char="•"/>
        <a:defRPr sz="1728" kern="1200">
          <a:solidFill>
            <a:schemeClr val="tx1"/>
          </a:solidFill>
          <a:latin typeface="+mn-lt"/>
          <a:ea typeface="+mn-ea"/>
          <a:cs typeface="+mn-cs"/>
        </a:defRPr>
      </a:lvl4pPr>
      <a:lvl5pPr marL="1975104" indent="-219456" algn="l" defTabSz="877824" rtl="0" eaLnBrk="1" latinLnBrk="0" hangingPunct="1">
        <a:lnSpc>
          <a:spcPct val="90000"/>
        </a:lnSpc>
        <a:spcBef>
          <a:spcPts val="480"/>
        </a:spcBef>
        <a:buFont typeface="Arial" panose="020B0604020202020204" pitchFamily="34" charset="0"/>
        <a:buChar char="•"/>
        <a:defRPr sz="1728" kern="1200">
          <a:solidFill>
            <a:schemeClr val="tx1"/>
          </a:solidFill>
          <a:latin typeface="+mn-lt"/>
          <a:ea typeface="+mn-ea"/>
          <a:cs typeface="+mn-cs"/>
        </a:defRPr>
      </a:lvl5pPr>
      <a:lvl6pPr marL="2414016" indent="-219456" algn="l" defTabSz="877824" rtl="0" eaLnBrk="1" latinLnBrk="0" hangingPunct="1">
        <a:lnSpc>
          <a:spcPct val="90000"/>
        </a:lnSpc>
        <a:spcBef>
          <a:spcPts val="480"/>
        </a:spcBef>
        <a:buFont typeface="Arial" panose="020B0604020202020204" pitchFamily="34" charset="0"/>
        <a:buChar char="•"/>
        <a:defRPr sz="1728" kern="1200">
          <a:solidFill>
            <a:schemeClr val="tx1"/>
          </a:solidFill>
          <a:latin typeface="+mn-lt"/>
          <a:ea typeface="+mn-ea"/>
          <a:cs typeface="+mn-cs"/>
        </a:defRPr>
      </a:lvl6pPr>
      <a:lvl7pPr marL="2852928" indent="-219456" algn="l" defTabSz="877824" rtl="0" eaLnBrk="1" latinLnBrk="0" hangingPunct="1">
        <a:lnSpc>
          <a:spcPct val="90000"/>
        </a:lnSpc>
        <a:spcBef>
          <a:spcPts val="480"/>
        </a:spcBef>
        <a:buFont typeface="Arial" panose="020B0604020202020204" pitchFamily="34" charset="0"/>
        <a:buChar char="•"/>
        <a:defRPr sz="1728" kern="1200">
          <a:solidFill>
            <a:schemeClr val="tx1"/>
          </a:solidFill>
          <a:latin typeface="+mn-lt"/>
          <a:ea typeface="+mn-ea"/>
          <a:cs typeface="+mn-cs"/>
        </a:defRPr>
      </a:lvl7pPr>
      <a:lvl8pPr marL="3291840" indent="-219456" algn="l" defTabSz="877824" rtl="0" eaLnBrk="1" latinLnBrk="0" hangingPunct="1">
        <a:lnSpc>
          <a:spcPct val="90000"/>
        </a:lnSpc>
        <a:spcBef>
          <a:spcPts val="480"/>
        </a:spcBef>
        <a:buFont typeface="Arial" panose="020B0604020202020204" pitchFamily="34" charset="0"/>
        <a:buChar char="•"/>
        <a:defRPr sz="1728" kern="1200">
          <a:solidFill>
            <a:schemeClr val="tx1"/>
          </a:solidFill>
          <a:latin typeface="+mn-lt"/>
          <a:ea typeface="+mn-ea"/>
          <a:cs typeface="+mn-cs"/>
        </a:defRPr>
      </a:lvl8pPr>
      <a:lvl9pPr marL="3730752" indent="-219456" algn="l" defTabSz="877824" rtl="0" eaLnBrk="1" latinLnBrk="0" hangingPunct="1">
        <a:lnSpc>
          <a:spcPct val="90000"/>
        </a:lnSpc>
        <a:spcBef>
          <a:spcPts val="480"/>
        </a:spcBef>
        <a:buFont typeface="Arial" panose="020B0604020202020204" pitchFamily="34" charset="0"/>
        <a:buChar char="•"/>
        <a:defRPr sz="172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77824" rtl="0" eaLnBrk="1" latinLnBrk="0" hangingPunct="1">
        <a:defRPr sz="1728" kern="1200">
          <a:solidFill>
            <a:schemeClr val="tx1"/>
          </a:solidFill>
          <a:latin typeface="+mn-lt"/>
          <a:ea typeface="+mn-ea"/>
          <a:cs typeface="+mn-cs"/>
        </a:defRPr>
      </a:lvl1pPr>
      <a:lvl2pPr marL="438912" algn="l" defTabSz="877824" rtl="0" eaLnBrk="1" latinLnBrk="0" hangingPunct="1">
        <a:defRPr sz="1728" kern="1200">
          <a:solidFill>
            <a:schemeClr val="tx1"/>
          </a:solidFill>
          <a:latin typeface="+mn-lt"/>
          <a:ea typeface="+mn-ea"/>
          <a:cs typeface="+mn-cs"/>
        </a:defRPr>
      </a:lvl2pPr>
      <a:lvl3pPr marL="877824" algn="l" defTabSz="877824" rtl="0" eaLnBrk="1" latinLnBrk="0" hangingPunct="1">
        <a:defRPr sz="1728" kern="1200">
          <a:solidFill>
            <a:schemeClr val="tx1"/>
          </a:solidFill>
          <a:latin typeface="+mn-lt"/>
          <a:ea typeface="+mn-ea"/>
          <a:cs typeface="+mn-cs"/>
        </a:defRPr>
      </a:lvl3pPr>
      <a:lvl4pPr marL="1316736" algn="l" defTabSz="877824" rtl="0" eaLnBrk="1" latinLnBrk="0" hangingPunct="1">
        <a:defRPr sz="1728" kern="1200">
          <a:solidFill>
            <a:schemeClr val="tx1"/>
          </a:solidFill>
          <a:latin typeface="+mn-lt"/>
          <a:ea typeface="+mn-ea"/>
          <a:cs typeface="+mn-cs"/>
        </a:defRPr>
      </a:lvl4pPr>
      <a:lvl5pPr marL="1755648" algn="l" defTabSz="877824" rtl="0" eaLnBrk="1" latinLnBrk="0" hangingPunct="1">
        <a:defRPr sz="1728" kern="1200">
          <a:solidFill>
            <a:schemeClr val="tx1"/>
          </a:solidFill>
          <a:latin typeface="+mn-lt"/>
          <a:ea typeface="+mn-ea"/>
          <a:cs typeface="+mn-cs"/>
        </a:defRPr>
      </a:lvl5pPr>
      <a:lvl6pPr marL="2194560" algn="l" defTabSz="877824" rtl="0" eaLnBrk="1" latinLnBrk="0" hangingPunct="1">
        <a:defRPr sz="1728" kern="1200">
          <a:solidFill>
            <a:schemeClr val="tx1"/>
          </a:solidFill>
          <a:latin typeface="+mn-lt"/>
          <a:ea typeface="+mn-ea"/>
          <a:cs typeface="+mn-cs"/>
        </a:defRPr>
      </a:lvl6pPr>
      <a:lvl7pPr marL="2633472" algn="l" defTabSz="877824" rtl="0" eaLnBrk="1" latinLnBrk="0" hangingPunct="1">
        <a:defRPr sz="1728" kern="1200">
          <a:solidFill>
            <a:schemeClr val="tx1"/>
          </a:solidFill>
          <a:latin typeface="+mn-lt"/>
          <a:ea typeface="+mn-ea"/>
          <a:cs typeface="+mn-cs"/>
        </a:defRPr>
      </a:lvl7pPr>
      <a:lvl8pPr marL="3072384" algn="l" defTabSz="877824" rtl="0" eaLnBrk="1" latinLnBrk="0" hangingPunct="1">
        <a:defRPr sz="1728" kern="1200">
          <a:solidFill>
            <a:schemeClr val="tx1"/>
          </a:solidFill>
          <a:latin typeface="+mn-lt"/>
          <a:ea typeface="+mn-ea"/>
          <a:cs typeface="+mn-cs"/>
        </a:defRPr>
      </a:lvl8pPr>
      <a:lvl9pPr marL="3511296" algn="l" defTabSz="877824" rtl="0" eaLnBrk="1" latinLnBrk="0" hangingPunct="1">
        <a:defRPr sz="172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urry image of a crowd of people&#10;&#10;Description automatically generated with medium confidence">
            <a:extLst>
              <a:ext uri="{FF2B5EF4-FFF2-40B4-BE49-F238E27FC236}">
                <a16:creationId xmlns:a16="http://schemas.microsoft.com/office/drawing/2014/main" id="{CB4D5DB1-46EA-3627-FBF3-206EF34DD6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" y="0"/>
            <a:ext cx="11703756" cy="6583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99888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962849E-4D93-192B-1AE5-B7AB327198E2}"/>
              </a:ext>
            </a:extLst>
          </p:cNvPr>
          <p:cNvSpPr txBox="1"/>
          <p:nvPr/>
        </p:nvSpPr>
        <p:spPr>
          <a:xfrm>
            <a:off x="76091" y="84537"/>
            <a:ext cx="49776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ell MT" panose="02020503060305020303" pitchFamily="18" charset="0"/>
                <a:ea typeface="+mn-ea"/>
                <a:cs typeface="+mn-cs"/>
              </a:rPr>
              <a:t>The Second Sign</a:t>
            </a:r>
          </a:p>
        </p:txBody>
      </p:sp>
      <p:graphicFrame>
        <p:nvGraphicFramePr>
          <p:cNvPr id="6" name="TextBox 1">
            <a:extLst>
              <a:ext uri="{FF2B5EF4-FFF2-40B4-BE49-F238E27FC236}">
                <a16:creationId xmlns:a16="http://schemas.microsoft.com/office/drawing/2014/main" id="{E9AC6D87-2B4E-4C19-1F13-335FB24550D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20644427"/>
              </p:ext>
            </p:extLst>
          </p:nvPr>
        </p:nvGraphicFramePr>
        <p:xfrm>
          <a:off x="553488" y="1593879"/>
          <a:ext cx="10597661" cy="28007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581595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962849E-4D93-192B-1AE5-B7AB327198E2}"/>
              </a:ext>
            </a:extLst>
          </p:cNvPr>
          <p:cNvSpPr txBox="1"/>
          <p:nvPr/>
        </p:nvSpPr>
        <p:spPr>
          <a:xfrm>
            <a:off x="2926678" y="2347155"/>
            <a:ext cx="585128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800" dirty="0">
                <a:solidFill>
                  <a:prstClr val="white"/>
                </a:solidFill>
                <a:latin typeface="Bell MT" panose="02020503060305020303" pitchFamily="18" charset="0"/>
              </a:rPr>
              <a:t>Communion</a:t>
            </a:r>
            <a:endParaRPr kumimoji="0" lang="en-US" sz="8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ell MT" panose="02020503060305020303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31173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urry image of a crowd of people&#10;&#10;Description automatically generated with medium confidence">
            <a:extLst>
              <a:ext uri="{FF2B5EF4-FFF2-40B4-BE49-F238E27FC236}">
                <a16:creationId xmlns:a16="http://schemas.microsoft.com/office/drawing/2014/main" id="{CB4D5DB1-46EA-3627-FBF3-206EF34DD6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" y="0"/>
            <a:ext cx="11703756" cy="6583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0106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45D8D99-579F-06C1-D5E0-DD7D10EA11FF}"/>
              </a:ext>
            </a:extLst>
          </p:cNvPr>
          <p:cNvSpPr txBox="1"/>
          <p:nvPr/>
        </p:nvSpPr>
        <p:spPr>
          <a:xfrm>
            <a:off x="1501416" y="1134292"/>
            <a:ext cx="869981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600" dirty="0">
                <a:solidFill>
                  <a:schemeClr val="bg1"/>
                </a:solidFill>
                <a:latin typeface="Bell MT" panose="02020503060305020303" pitchFamily="18" charset="0"/>
              </a:rPr>
              <a:t>The Second Sign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940C683-330D-9E96-3896-ACAAEC684154}"/>
              </a:ext>
            </a:extLst>
          </p:cNvPr>
          <p:cNvSpPr txBox="1"/>
          <p:nvPr/>
        </p:nvSpPr>
        <p:spPr>
          <a:xfrm>
            <a:off x="138334" y="3534661"/>
            <a:ext cx="1142027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</a:rPr>
              <a:t>(John 4:43-54 NIV)</a:t>
            </a:r>
          </a:p>
        </p:txBody>
      </p:sp>
    </p:spTree>
    <p:extLst>
      <p:ext uri="{BB962C8B-B14F-4D97-AF65-F5344CB8AC3E}">
        <p14:creationId xmlns:p14="http://schemas.microsoft.com/office/powerpoint/2010/main" val="1391044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962849E-4D93-192B-1AE5-B7AB327198E2}"/>
              </a:ext>
            </a:extLst>
          </p:cNvPr>
          <p:cNvSpPr txBox="1"/>
          <p:nvPr/>
        </p:nvSpPr>
        <p:spPr>
          <a:xfrm>
            <a:off x="76091" y="84537"/>
            <a:ext cx="49776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Bell MT" panose="02020503060305020303" pitchFamily="18" charset="0"/>
              </a:rPr>
              <a:t>The Second Sign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11CAD01-06A0-5A7F-E8B0-35D7ED277BF4}"/>
              </a:ext>
            </a:extLst>
          </p:cNvPr>
          <p:cNvGrpSpPr/>
          <p:nvPr/>
        </p:nvGrpSpPr>
        <p:grpSpPr>
          <a:xfrm>
            <a:off x="159691" y="828770"/>
            <a:ext cx="5213550" cy="4856480"/>
            <a:chOff x="2267385" y="891186"/>
            <a:chExt cx="5213550" cy="4856480"/>
          </a:xfrm>
        </p:grpSpPr>
        <p:pic>
          <p:nvPicPr>
            <p:cNvPr id="3" name="Picture 2" descr="A map of the sea of galilee&#10;&#10;Description automatically generated">
              <a:extLst>
                <a:ext uri="{FF2B5EF4-FFF2-40B4-BE49-F238E27FC236}">
                  <a16:creationId xmlns:a16="http://schemas.microsoft.com/office/drawing/2014/main" id="{9095E25A-3499-62EE-08A5-B14A6765009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06700" y="1007867"/>
              <a:ext cx="4674235" cy="4684159"/>
            </a:xfrm>
            <a:prstGeom prst="rect">
              <a:avLst/>
            </a:prstGeom>
          </p:spPr>
        </p:pic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583B41FC-8B28-6680-26C1-BAF486440F1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855720" y="3094302"/>
              <a:ext cx="53340" cy="2653364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85FC0581-8432-F6CE-47E8-CBF893B5AC21}"/>
                </a:ext>
              </a:extLst>
            </p:cNvPr>
            <p:cNvSpPr txBox="1"/>
            <p:nvPr/>
          </p:nvSpPr>
          <p:spPr>
            <a:xfrm>
              <a:off x="2267385" y="891186"/>
              <a:ext cx="5133499" cy="1446550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r"/>
              <a:r>
                <a:rPr lang="en-US" sz="4400" b="1" dirty="0">
                  <a:latin typeface="Bell MT"/>
                </a:rPr>
                <a:t>Traveling from Sychar</a:t>
              </a:r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117DDC8F-0A73-AD6F-07C4-9D65590C6305}"/>
              </a:ext>
            </a:extLst>
          </p:cNvPr>
          <p:cNvSpPr txBox="1"/>
          <p:nvPr/>
        </p:nvSpPr>
        <p:spPr>
          <a:xfrm>
            <a:off x="5620494" y="989578"/>
            <a:ext cx="6047479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kern="0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Coming from Sychar after ‘the woman at the well’ </a:t>
            </a:r>
          </a:p>
          <a:p>
            <a:endParaRPr lang="en-US" sz="2800" kern="0" dirty="0">
              <a:solidFill>
                <a:schemeClr val="bg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kern="0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Last time in Cana: Thirsty Wedding Banquet</a:t>
            </a:r>
            <a:endParaRPr lang="en-US" sz="1200" kern="0" dirty="0">
              <a:solidFill>
                <a:schemeClr val="bg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2809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F940C683-330D-9E96-3896-ACAAEC684154}"/>
              </a:ext>
            </a:extLst>
          </p:cNvPr>
          <p:cNvSpPr txBox="1"/>
          <p:nvPr/>
        </p:nvSpPr>
        <p:spPr>
          <a:xfrm>
            <a:off x="142183" y="1092694"/>
            <a:ext cx="11420271" cy="378565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4000" baseline="30000" dirty="0">
                <a:solidFill>
                  <a:schemeClr val="bg1"/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43</a:t>
            </a:r>
            <a:r>
              <a:rPr lang="en-US" sz="4000" dirty="0">
                <a:solidFill>
                  <a:schemeClr val="bg1"/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 After the two days he left for Galilee. </a:t>
            </a:r>
            <a:r>
              <a:rPr lang="en-US" sz="4000" baseline="30000" dirty="0">
                <a:solidFill>
                  <a:schemeClr val="bg1"/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44</a:t>
            </a:r>
            <a:r>
              <a:rPr lang="en-US" sz="4000" dirty="0">
                <a:solidFill>
                  <a:schemeClr val="bg1"/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 (Now Jesus himself had pointed out that a prophet has no honor in his own country.) </a:t>
            </a:r>
            <a:r>
              <a:rPr lang="en-US" sz="4000" baseline="30000" dirty="0">
                <a:solidFill>
                  <a:schemeClr val="bg1"/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45</a:t>
            </a:r>
            <a:r>
              <a:rPr lang="en-US" sz="4000" dirty="0">
                <a:solidFill>
                  <a:schemeClr val="bg1"/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 When he arrived in Galilee, the Galileans welcomed him. They had seen all that he had done in Jerusalem at the Passover Festival, for they also had been there.</a:t>
            </a:r>
            <a:endParaRPr lang="en-US" sz="8000" dirty="0">
              <a:solidFill>
                <a:schemeClr val="bg1"/>
              </a:solidFill>
              <a:latin typeface="Calibri"/>
              <a:cs typeface="Times New Roman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62849E-4D93-192B-1AE5-B7AB327198E2}"/>
              </a:ext>
            </a:extLst>
          </p:cNvPr>
          <p:cNvSpPr txBox="1"/>
          <p:nvPr/>
        </p:nvSpPr>
        <p:spPr>
          <a:xfrm>
            <a:off x="76091" y="84537"/>
            <a:ext cx="49776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Bell MT" panose="02020503060305020303" pitchFamily="18" charset="0"/>
              </a:rPr>
              <a:t>The Second Sign</a:t>
            </a:r>
          </a:p>
        </p:txBody>
      </p:sp>
    </p:spTree>
    <p:extLst>
      <p:ext uri="{BB962C8B-B14F-4D97-AF65-F5344CB8AC3E}">
        <p14:creationId xmlns:p14="http://schemas.microsoft.com/office/powerpoint/2010/main" val="2383761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F940C683-330D-9E96-3896-ACAAEC684154}"/>
              </a:ext>
            </a:extLst>
          </p:cNvPr>
          <p:cNvSpPr txBox="1"/>
          <p:nvPr/>
        </p:nvSpPr>
        <p:spPr>
          <a:xfrm>
            <a:off x="142183" y="1092694"/>
            <a:ext cx="11420271" cy="378565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4000" baseline="30000" dirty="0">
                <a:solidFill>
                  <a:schemeClr val="bg1"/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46</a:t>
            </a:r>
            <a:r>
              <a:rPr lang="en-US" sz="4000" dirty="0">
                <a:solidFill>
                  <a:schemeClr val="bg1"/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 Once more he visited Cana in Galilee, where he had turned the water into wine. And there was a certain royal official whose son lay sick at Capernaum. </a:t>
            </a:r>
            <a:r>
              <a:rPr lang="en-US" sz="4000" baseline="30000" dirty="0">
                <a:solidFill>
                  <a:schemeClr val="bg1"/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47</a:t>
            </a:r>
            <a:r>
              <a:rPr lang="en-US" sz="4000" dirty="0">
                <a:solidFill>
                  <a:schemeClr val="bg1"/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 When this man heard that Jesus had arrived in Galilee from Judea, he went to him and begged him to come and heal his son, who was close to death.</a:t>
            </a:r>
            <a:endParaRPr lang="en-US" sz="4000" dirty="0">
              <a:solidFill>
                <a:schemeClr val="bg1"/>
              </a:solidFill>
              <a:latin typeface="Calibri"/>
              <a:cs typeface="Times New Roman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62849E-4D93-192B-1AE5-B7AB327198E2}"/>
              </a:ext>
            </a:extLst>
          </p:cNvPr>
          <p:cNvSpPr txBox="1"/>
          <p:nvPr/>
        </p:nvSpPr>
        <p:spPr>
          <a:xfrm>
            <a:off x="76091" y="84537"/>
            <a:ext cx="49776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Bell MT" panose="02020503060305020303" pitchFamily="18" charset="0"/>
              </a:rPr>
              <a:t>The Second Sign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DED3AAB-9A23-D518-CE98-F0860AB7C611}"/>
              </a:ext>
            </a:extLst>
          </p:cNvPr>
          <p:cNvSpPr txBox="1"/>
          <p:nvPr/>
        </p:nvSpPr>
        <p:spPr>
          <a:xfrm>
            <a:off x="4983306" y="169364"/>
            <a:ext cx="65791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dirty="0">
                <a:solidFill>
                  <a:srgbClr val="FFC000"/>
                </a:solidFill>
                <a:latin typeface="Bell MT" panose="02020503060305020303" pitchFamily="18" charset="0"/>
              </a:rPr>
              <a:t>Crisis Faith</a:t>
            </a:r>
          </a:p>
        </p:txBody>
      </p:sp>
    </p:spTree>
    <p:extLst>
      <p:ext uri="{BB962C8B-B14F-4D97-AF65-F5344CB8AC3E}">
        <p14:creationId xmlns:p14="http://schemas.microsoft.com/office/powerpoint/2010/main" val="174366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map of the sea of galilee&#10;&#10;Description automatically generated">
            <a:extLst>
              <a:ext uri="{FF2B5EF4-FFF2-40B4-BE49-F238E27FC236}">
                <a16:creationId xmlns:a16="http://schemas.microsoft.com/office/drawing/2014/main" id="{5E1B0E84-8AEA-B82D-5EEE-3FF1637DD9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472281"/>
            <a:ext cx="4906168" cy="4916584"/>
          </a:xfrm>
          <a:prstGeom prst="rect">
            <a:avLst/>
          </a:prstGeom>
        </p:spPr>
      </p:pic>
      <p:pic>
        <p:nvPicPr>
          <p:cNvPr id="6" name="Picture 5" descr="A map of the sea of galilee&#10;&#10;Description automatically generated">
            <a:extLst>
              <a:ext uri="{FF2B5EF4-FFF2-40B4-BE49-F238E27FC236}">
                <a16:creationId xmlns:a16="http://schemas.microsoft.com/office/drawing/2014/main" id="{5ADF3097-BF0B-9592-0A48-6D6F841D41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2319" y="472281"/>
            <a:ext cx="4906168" cy="4916584"/>
          </a:xfrm>
          <a:prstGeom prst="rect">
            <a:avLst/>
          </a:prstGeom>
        </p:spPr>
      </p:pic>
      <p:sp>
        <p:nvSpPr>
          <p:cNvPr id="14" name="Oval 13">
            <a:extLst>
              <a:ext uri="{FF2B5EF4-FFF2-40B4-BE49-F238E27FC236}">
                <a16:creationId xmlns:a16="http://schemas.microsoft.com/office/drawing/2014/main" id="{9EAAB8D4-F60E-359F-C5D8-F937766B1858}"/>
              </a:ext>
            </a:extLst>
          </p:cNvPr>
          <p:cNvSpPr/>
          <p:nvPr/>
        </p:nvSpPr>
        <p:spPr>
          <a:xfrm>
            <a:off x="6785809" y="2302042"/>
            <a:ext cx="256674" cy="25667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9181F8FF-DA67-6D19-97CB-BEB9A8370442}"/>
              </a:ext>
            </a:extLst>
          </p:cNvPr>
          <p:cNvSpPr/>
          <p:nvPr/>
        </p:nvSpPr>
        <p:spPr>
          <a:xfrm>
            <a:off x="8951494" y="1836821"/>
            <a:ext cx="256674" cy="25667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2B04CC00-657B-89E0-D2EC-747D086AE3BB}"/>
              </a:ext>
            </a:extLst>
          </p:cNvPr>
          <p:cNvCxnSpPr>
            <a:cxnSpLocks/>
          </p:cNvCxnSpPr>
          <p:nvPr/>
        </p:nvCxnSpPr>
        <p:spPr>
          <a:xfrm flipH="1" flipV="1">
            <a:off x="1607820" y="2558716"/>
            <a:ext cx="53340" cy="2653364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96DB2F82-B36A-E2FB-6C70-1467C50483F4}"/>
              </a:ext>
            </a:extLst>
          </p:cNvPr>
          <p:cNvSpPr txBox="1"/>
          <p:nvPr/>
        </p:nvSpPr>
        <p:spPr>
          <a:xfrm>
            <a:off x="-298342" y="390271"/>
            <a:ext cx="513349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dirty="0">
                <a:latin typeface="Bell MT" panose="02020503060305020303" pitchFamily="18" charset="0"/>
              </a:rPr>
              <a:t>Traveling from Sychar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567DA31-F654-4AD1-008A-EADC18685BDF}"/>
              </a:ext>
            </a:extLst>
          </p:cNvPr>
          <p:cNvSpPr txBox="1"/>
          <p:nvPr/>
        </p:nvSpPr>
        <p:spPr>
          <a:xfrm>
            <a:off x="5222508" y="371379"/>
            <a:ext cx="51334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dirty="0">
                <a:latin typeface="Bell MT" panose="02020503060305020303" pitchFamily="18" charset="0"/>
              </a:rPr>
              <a:t>20 mi from Cana</a:t>
            </a:r>
          </a:p>
        </p:txBody>
      </p:sp>
    </p:spTree>
    <p:extLst>
      <p:ext uri="{BB962C8B-B14F-4D97-AF65-F5344CB8AC3E}">
        <p14:creationId xmlns:p14="http://schemas.microsoft.com/office/powerpoint/2010/main" val="16729992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F940C683-330D-9E96-3896-ACAAEC684154}"/>
              </a:ext>
            </a:extLst>
          </p:cNvPr>
          <p:cNvSpPr txBox="1"/>
          <p:nvPr/>
        </p:nvSpPr>
        <p:spPr>
          <a:xfrm>
            <a:off x="142183" y="1531087"/>
            <a:ext cx="11420271" cy="378565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4000" baseline="30000" dirty="0">
                <a:solidFill>
                  <a:schemeClr val="bg1"/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48</a:t>
            </a:r>
            <a:r>
              <a:rPr lang="en-US" sz="4000" dirty="0">
                <a:solidFill>
                  <a:schemeClr val="bg1"/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 “Unless you people see signs and wonders,” Jesus told him,</a:t>
            </a:r>
            <a:r>
              <a:rPr lang="en-US" sz="4000" dirty="0">
                <a:solidFill>
                  <a:schemeClr val="bg1"/>
                </a:solidFill>
                <a:latin typeface="Calibri"/>
                <a:ea typeface="Calibri" panose="020F0502020204030204" pitchFamily="34" charset="0"/>
                <a:cs typeface="Times New Roman"/>
              </a:rPr>
              <a:t> </a:t>
            </a:r>
            <a:r>
              <a:rPr lang="en-US" sz="4000" dirty="0">
                <a:solidFill>
                  <a:schemeClr val="bg1"/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 “you will never believe.”</a:t>
            </a:r>
            <a:b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4000" baseline="30000" dirty="0">
                <a:solidFill>
                  <a:schemeClr val="bg1"/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49</a:t>
            </a:r>
            <a:r>
              <a:rPr lang="en-US" sz="4000" dirty="0">
                <a:solidFill>
                  <a:schemeClr val="bg1"/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 The royal official said, “Sir, come down before my child dies.”</a:t>
            </a:r>
            <a:b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4000" baseline="30000" dirty="0">
                <a:solidFill>
                  <a:schemeClr val="bg1"/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50</a:t>
            </a:r>
            <a:r>
              <a:rPr lang="en-US" sz="4000" dirty="0">
                <a:solidFill>
                  <a:schemeClr val="bg1"/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 “Go,” Jesus replied, “your son will live.”</a:t>
            </a:r>
            <a:b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4000" dirty="0">
                <a:solidFill>
                  <a:schemeClr val="bg1"/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The man took Jesus at his word and departed.</a:t>
            </a:r>
            <a:r>
              <a:rPr lang="en-US" sz="4000" dirty="0">
                <a:solidFill>
                  <a:schemeClr val="bg1"/>
                </a:solidFill>
                <a:latin typeface="Calibri"/>
                <a:ea typeface="Calibri" panose="020F0502020204030204" pitchFamily="34" charset="0"/>
                <a:cs typeface="Times New Roman"/>
              </a:rPr>
              <a:t> </a:t>
            </a:r>
            <a:endParaRPr lang="en-US" sz="8000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62849E-4D93-192B-1AE5-B7AB327198E2}"/>
              </a:ext>
            </a:extLst>
          </p:cNvPr>
          <p:cNvSpPr txBox="1"/>
          <p:nvPr/>
        </p:nvSpPr>
        <p:spPr>
          <a:xfrm>
            <a:off x="76091" y="84537"/>
            <a:ext cx="49776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Bell MT" panose="02020503060305020303" pitchFamily="18" charset="0"/>
              </a:rPr>
              <a:t>The Second Sign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DED3AAB-9A23-D518-CE98-F0860AB7C611}"/>
              </a:ext>
            </a:extLst>
          </p:cNvPr>
          <p:cNvSpPr txBox="1"/>
          <p:nvPr/>
        </p:nvSpPr>
        <p:spPr>
          <a:xfrm>
            <a:off x="4983306" y="147524"/>
            <a:ext cx="65791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dirty="0">
                <a:solidFill>
                  <a:srgbClr val="FFC000"/>
                </a:solidFill>
                <a:latin typeface="Bell MT" panose="02020503060305020303" pitchFamily="18" charset="0"/>
              </a:rPr>
              <a:t>Confident Faith</a:t>
            </a:r>
          </a:p>
        </p:txBody>
      </p:sp>
    </p:spTree>
    <p:extLst>
      <p:ext uri="{BB962C8B-B14F-4D97-AF65-F5344CB8AC3E}">
        <p14:creationId xmlns:p14="http://schemas.microsoft.com/office/powerpoint/2010/main" val="4230288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F940C683-330D-9E96-3896-ACAAEC684154}"/>
              </a:ext>
            </a:extLst>
          </p:cNvPr>
          <p:cNvSpPr txBox="1"/>
          <p:nvPr/>
        </p:nvSpPr>
        <p:spPr>
          <a:xfrm>
            <a:off x="142183" y="1531087"/>
            <a:ext cx="1142027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51</a:t>
            </a:r>
            <a:r>
              <a:rPr lang="en-US" sz="4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While he was still on the way, his servants met him with the news that his boy was living. </a:t>
            </a:r>
            <a:r>
              <a:rPr lang="en-US" sz="4000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52</a:t>
            </a:r>
            <a:r>
              <a:rPr lang="en-US" sz="4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When he inquired as to the time when his son got better, they said to him, “Yesterday, at one in the afternoon, the fever left him.</a:t>
            </a:r>
            <a:endParaRPr lang="en-US" sz="19900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62849E-4D93-192B-1AE5-B7AB327198E2}"/>
              </a:ext>
            </a:extLst>
          </p:cNvPr>
          <p:cNvSpPr txBox="1"/>
          <p:nvPr/>
        </p:nvSpPr>
        <p:spPr>
          <a:xfrm>
            <a:off x="76091" y="84537"/>
            <a:ext cx="49776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Bell MT" panose="02020503060305020303" pitchFamily="18" charset="0"/>
              </a:rPr>
              <a:t>The Second Sign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DED3AAB-9A23-D518-CE98-F0860AB7C611}"/>
              </a:ext>
            </a:extLst>
          </p:cNvPr>
          <p:cNvSpPr txBox="1"/>
          <p:nvPr/>
        </p:nvSpPr>
        <p:spPr>
          <a:xfrm>
            <a:off x="4983306" y="147524"/>
            <a:ext cx="65791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dirty="0">
                <a:solidFill>
                  <a:srgbClr val="FFC000"/>
                </a:solidFill>
                <a:latin typeface="Bell MT" panose="02020503060305020303" pitchFamily="18" charset="0"/>
              </a:rPr>
              <a:t>Confirmed Faith</a:t>
            </a:r>
          </a:p>
        </p:txBody>
      </p:sp>
    </p:spTree>
    <p:extLst>
      <p:ext uri="{BB962C8B-B14F-4D97-AF65-F5344CB8AC3E}">
        <p14:creationId xmlns:p14="http://schemas.microsoft.com/office/powerpoint/2010/main" val="37422158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F940C683-330D-9E96-3896-ACAAEC684154}"/>
              </a:ext>
            </a:extLst>
          </p:cNvPr>
          <p:cNvSpPr txBox="1"/>
          <p:nvPr/>
        </p:nvSpPr>
        <p:spPr>
          <a:xfrm>
            <a:off x="142183" y="1531087"/>
            <a:ext cx="11420271" cy="366254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4000" baseline="30000" dirty="0">
                <a:solidFill>
                  <a:schemeClr val="bg1"/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53</a:t>
            </a:r>
            <a:r>
              <a:rPr lang="en-US" sz="4000" dirty="0">
                <a:solidFill>
                  <a:schemeClr val="bg1"/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 Then the father realized that this was the exact time at which Jesus had said to him, “Your son will live.” So he and his whole household believed.</a:t>
            </a:r>
            <a:b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4000" baseline="30000" dirty="0">
                <a:solidFill>
                  <a:schemeClr val="bg1"/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54</a:t>
            </a:r>
            <a:r>
              <a:rPr lang="en-US" sz="4000" dirty="0">
                <a:solidFill>
                  <a:schemeClr val="bg1"/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 This was the second sign Jesus performed after coming from Judea to Galilee.</a:t>
            </a:r>
            <a:r>
              <a:rPr lang="en-US" sz="4000" dirty="0">
                <a:solidFill>
                  <a:schemeClr val="bg1"/>
                </a:solidFill>
                <a:latin typeface="Calibri"/>
                <a:ea typeface="Calibri" panose="020F0502020204030204" pitchFamily="34" charset="0"/>
                <a:cs typeface="Times New Roman"/>
              </a:rPr>
              <a:t> </a:t>
            </a:r>
            <a:endParaRPr lang="en-US" sz="4000" dirty="0">
              <a:solidFill>
                <a:schemeClr val="bg1"/>
              </a:solidFill>
              <a:effectLst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2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4:43-54 NIV</a:t>
            </a:r>
            <a:endParaRPr lang="en-US" sz="6000" i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62849E-4D93-192B-1AE5-B7AB327198E2}"/>
              </a:ext>
            </a:extLst>
          </p:cNvPr>
          <p:cNvSpPr txBox="1"/>
          <p:nvPr/>
        </p:nvSpPr>
        <p:spPr>
          <a:xfrm>
            <a:off x="76091" y="84537"/>
            <a:ext cx="49776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Bell MT" panose="02020503060305020303" pitchFamily="18" charset="0"/>
              </a:rPr>
              <a:t>The Second Sign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DED3AAB-9A23-D518-CE98-F0860AB7C611}"/>
              </a:ext>
            </a:extLst>
          </p:cNvPr>
          <p:cNvSpPr txBox="1"/>
          <p:nvPr/>
        </p:nvSpPr>
        <p:spPr>
          <a:xfrm>
            <a:off x="4983306" y="147524"/>
            <a:ext cx="65791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dirty="0">
                <a:solidFill>
                  <a:srgbClr val="FFC000"/>
                </a:solidFill>
                <a:latin typeface="Bell MT" panose="02020503060305020303" pitchFamily="18" charset="0"/>
              </a:rPr>
              <a:t>Contagious Faith</a:t>
            </a:r>
          </a:p>
        </p:txBody>
      </p:sp>
    </p:spTree>
    <p:extLst>
      <p:ext uri="{BB962C8B-B14F-4D97-AF65-F5344CB8AC3E}">
        <p14:creationId xmlns:p14="http://schemas.microsoft.com/office/powerpoint/2010/main" val="35149456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37921ABA3A9B3489AD234657E985543" ma:contentTypeVersion="15" ma:contentTypeDescription="Create a new document." ma:contentTypeScope="" ma:versionID="4194de922ba730bdbe1169db11040acd">
  <xsd:schema xmlns:xsd="http://www.w3.org/2001/XMLSchema" xmlns:xs="http://www.w3.org/2001/XMLSchema" xmlns:p="http://schemas.microsoft.com/office/2006/metadata/properties" xmlns:ns2="15b6dc52-173c-4f56-941b-af50d6f1fe7e" xmlns:ns3="a4953b5c-ed84-4039-a7c2-c7d3752a9aa1" targetNamespace="http://schemas.microsoft.com/office/2006/metadata/properties" ma:root="true" ma:fieldsID="8c4ae9507d4a0122ee52b14bd48db005" ns2:_="" ns3:_="">
    <xsd:import namespace="15b6dc52-173c-4f56-941b-af50d6f1fe7e"/>
    <xsd:import namespace="a4953b5c-ed84-4039-a7c2-c7d3752a9aa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b6dc52-173c-4f56-941b-af50d6f1fe7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d7d10478-08f7-4c0f-8815-f472b3720c8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953b5c-ed84-4039-a7c2-c7d3752a9aa1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d4394201-7134-447e-93d3-0b077fa06323}" ma:internalName="TaxCatchAll" ma:showField="CatchAllData" ma:web="a4953b5c-ed84-4039-a7c2-c7d3752a9aa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5b6dc52-173c-4f56-941b-af50d6f1fe7e">
      <Terms xmlns="http://schemas.microsoft.com/office/infopath/2007/PartnerControls"/>
    </lcf76f155ced4ddcb4097134ff3c332f>
    <TaxCatchAll xmlns="a4953b5c-ed84-4039-a7c2-c7d3752a9aa1" xsi:nil="true"/>
  </documentManagement>
</p:properties>
</file>

<file path=customXml/itemProps1.xml><?xml version="1.0" encoding="utf-8"?>
<ds:datastoreItem xmlns:ds="http://schemas.openxmlformats.org/officeDocument/2006/customXml" ds:itemID="{795843BD-8C92-46DE-94DD-632AAD61349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5b6dc52-173c-4f56-941b-af50d6f1fe7e"/>
    <ds:schemaRef ds:uri="a4953b5c-ed84-4039-a7c2-c7d3752a9aa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42CCC1F-9F53-46A4-A292-337E6B6D93A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3FF5DD6-00E7-41F9-AD92-6C0A01A359DE}">
  <ds:schemaRefs>
    <ds:schemaRef ds:uri="15b6dc52-173c-4f56-941b-af50d6f1fe7e"/>
    <ds:schemaRef ds:uri="http://purl.org/dc/terms/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a4953b5c-ed84-4039-a7c2-c7d3752a9aa1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3320</TotalTime>
  <Words>373</Words>
  <Application>Microsoft Office PowerPoint</Application>
  <PresentationFormat>Custom</PresentationFormat>
  <Paragraphs>30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Bell MT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Housam</dc:creator>
  <cp:lastModifiedBy>Grant Cregger</cp:lastModifiedBy>
  <cp:revision>14</cp:revision>
  <cp:lastPrinted>2023-05-17T16:31:18Z</cp:lastPrinted>
  <dcterms:created xsi:type="dcterms:W3CDTF">2023-03-01T12:07:00Z</dcterms:created>
  <dcterms:modified xsi:type="dcterms:W3CDTF">2023-07-13T20:31:12Z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0x010100437921ABA3A9B3489AD234657E985543</vt:lpwstr>
  </property>
  <property fmtid="{D5CDD505-2E9C-101B-9397-08002B2CF9AE}" pid="3" name="MediaServiceImageTags">
    <vt:lpwstr/>
  </property>
</Properties>
</file>