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sldIdLst>
    <p:sldId id="256" r:id="rId5"/>
    <p:sldId id="350" r:id="rId6"/>
    <p:sldId id="375" r:id="rId7"/>
    <p:sldId id="379" r:id="rId8"/>
    <p:sldId id="380" r:id="rId9"/>
    <p:sldId id="381" r:id="rId10"/>
    <p:sldId id="378" r:id="rId11"/>
  </p:sldIdLst>
  <p:sldSz cx="11704638" cy="658336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86">
          <p15:clr>
            <a:srgbClr val="A4A3A4"/>
          </p15:clr>
        </p15:guide>
        <p15:guide id="3" orient="horz" pos="269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846"/>
    <a:srgbClr val="1FE091"/>
    <a:srgbClr val="2DC4E3"/>
    <a:srgbClr val="C5B9F4"/>
    <a:srgbClr val="3666E8"/>
    <a:srgbClr val="A6ACD0"/>
    <a:srgbClr val="6872AF"/>
    <a:srgbClr val="F87C27"/>
    <a:srgbClr val="E091FF"/>
    <a:srgbClr val="AA7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98" y="62"/>
      </p:cViewPr>
      <p:guideLst>
        <p:guide pos="3686"/>
        <p:guide orient="horz" pos="26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Housam" userId="19a6bcf8-9951-43f2-9168-6dca4eb54aee" providerId="ADAL" clId="{6F81AD79-3B4F-438D-9DAF-5850819895A4}"/>
    <pc:docChg chg="undo custSel addSld delSld modSld sldOrd">
      <pc:chgData name="Daniel Housam" userId="19a6bcf8-9951-43f2-9168-6dca4eb54aee" providerId="ADAL" clId="{6F81AD79-3B4F-438D-9DAF-5850819895A4}" dt="2023-12-06T17:16:22.073" v="1545" actId="1036"/>
      <pc:docMkLst>
        <pc:docMk/>
      </pc:docMkLst>
      <pc:sldChg chg="addSp delSp modSp mod">
        <pc:chgData name="Daniel Housam" userId="19a6bcf8-9951-43f2-9168-6dca4eb54aee" providerId="ADAL" clId="{6F81AD79-3B4F-438D-9DAF-5850819895A4}" dt="2023-12-06T17:16:05.958" v="1516" actId="1035"/>
        <pc:sldMkLst>
          <pc:docMk/>
          <pc:sldMk cId="3347929100" sldId="345"/>
        </pc:sldMkLst>
        <pc:spChg chg="mod">
          <ac:chgData name="Daniel Housam" userId="19a6bcf8-9951-43f2-9168-6dca4eb54aee" providerId="ADAL" clId="{6F81AD79-3B4F-438D-9DAF-5850819895A4}" dt="2023-12-06T17:16:05.958" v="1516" actId="1035"/>
          <ac:spMkLst>
            <pc:docMk/>
            <pc:sldMk cId="3347929100" sldId="345"/>
            <ac:spMk id="3" creationId="{B3D075FA-109F-9650-71D4-A9479EBAEFC6}"/>
          </ac:spMkLst>
        </pc:spChg>
        <pc:spChg chg="mod">
          <ac:chgData name="Daniel Housam" userId="19a6bcf8-9951-43f2-9168-6dca4eb54aee" providerId="ADAL" clId="{6F81AD79-3B4F-438D-9DAF-5850819895A4}" dt="2023-12-04T15:50:49.038" v="21" actId="20577"/>
          <ac:spMkLst>
            <pc:docMk/>
            <pc:sldMk cId="3347929100" sldId="345"/>
            <ac:spMk id="4" creationId="{9962849E-4D93-192B-1AE5-B7AB327198E2}"/>
          </ac:spMkLst>
        </pc:spChg>
        <pc:spChg chg="add del mod">
          <ac:chgData name="Daniel Housam" userId="19a6bcf8-9951-43f2-9168-6dca4eb54aee" providerId="ADAL" clId="{6F81AD79-3B4F-438D-9DAF-5850819895A4}" dt="2023-12-06T17:05:14.377" v="1066" actId="478"/>
          <ac:spMkLst>
            <pc:docMk/>
            <pc:sldMk cId="3347929100" sldId="345"/>
            <ac:spMk id="5" creationId="{B0BA37B2-A63B-9F8C-46A2-4E939BDA47AF}"/>
          </ac:spMkLst>
        </pc:spChg>
      </pc:sldChg>
      <pc:sldChg chg="delSp modSp mod">
        <pc:chgData name="Daniel Housam" userId="19a6bcf8-9951-43f2-9168-6dca4eb54aee" providerId="ADAL" clId="{6F81AD79-3B4F-438D-9DAF-5850819895A4}" dt="2023-12-04T15:50:38.297" v="11" actId="478"/>
        <pc:sldMkLst>
          <pc:docMk/>
          <pc:sldMk cId="4084731302" sldId="350"/>
        </pc:sldMkLst>
        <pc:spChg chg="mod">
          <ac:chgData name="Daniel Housam" userId="19a6bcf8-9951-43f2-9168-6dca4eb54aee" providerId="ADAL" clId="{6F81AD79-3B4F-438D-9DAF-5850819895A4}" dt="2023-12-04T15:50:13.366" v="9" actId="20577"/>
          <ac:spMkLst>
            <pc:docMk/>
            <pc:sldMk cId="4084731302" sldId="350"/>
            <ac:spMk id="2" creationId="{A45D8D99-579F-06C1-D5E0-DD7D10EA11FF}"/>
          </ac:spMkLst>
        </pc:spChg>
        <pc:spChg chg="del mod">
          <ac:chgData name="Daniel Housam" userId="19a6bcf8-9951-43f2-9168-6dca4eb54aee" providerId="ADAL" clId="{6F81AD79-3B4F-438D-9DAF-5850819895A4}" dt="2023-12-04T15:50:38.297" v="11" actId="478"/>
          <ac:spMkLst>
            <pc:docMk/>
            <pc:sldMk cId="4084731302" sldId="350"/>
            <ac:spMk id="3" creationId="{793432E3-85FB-6F8F-699C-C43FF8A1723D}"/>
          </ac:spMkLst>
        </pc:spChg>
      </pc:sldChg>
      <pc:sldChg chg="del ord">
        <pc:chgData name="Daniel Housam" userId="19a6bcf8-9951-43f2-9168-6dca4eb54aee" providerId="ADAL" clId="{6F81AD79-3B4F-438D-9DAF-5850819895A4}" dt="2023-12-04T16:26:17.591" v="822" actId="47"/>
        <pc:sldMkLst>
          <pc:docMk/>
          <pc:sldMk cId="1490165985" sldId="351"/>
        </pc:sldMkLst>
      </pc:sldChg>
      <pc:sldChg chg="addSp delSp modSp add mod">
        <pc:chgData name="Daniel Housam" userId="19a6bcf8-9951-43f2-9168-6dca4eb54aee" providerId="ADAL" clId="{6F81AD79-3B4F-438D-9DAF-5850819895A4}" dt="2023-12-06T17:00:20.233" v="965"/>
        <pc:sldMkLst>
          <pc:docMk/>
          <pc:sldMk cId="1010728472" sldId="352"/>
        </pc:sldMkLst>
        <pc:spChg chg="add mod">
          <ac:chgData name="Daniel Housam" userId="19a6bcf8-9951-43f2-9168-6dca4eb54aee" providerId="ADAL" clId="{6F81AD79-3B4F-438D-9DAF-5850819895A4}" dt="2023-12-06T17:00:20.233" v="965"/>
          <ac:spMkLst>
            <pc:docMk/>
            <pc:sldMk cId="1010728472" sldId="352"/>
            <ac:spMk id="2" creationId="{C407D999-19E4-9A95-9F94-D382F668A10E}"/>
          </ac:spMkLst>
        </pc:spChg>
        <pc:spChg chg="mod">
          <ac:chgData name="Daniel Housam" userId="19a6bcf8-9951-43f2-9168-6dca4eb54aee" providerId="ADAL" clId="{6F81AD79-3B4F-438D-9DAF-5850819895A4}" dt="2023-12-06T16:51:24.598" v="875" actId="313"/>
          <ac:spMkLst>
            <pc:docMk/>
            <pc:sldMk cId="1010728472" sldId="352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0:19.663" v="964" actId="478"/>
          <ac:spMkLst>
            <pc:docMk/>
            <pc:sldMk cId="1010728472" sldId="352"/>
            <ac:spMk id="5" creationId="{B0BA37B2-A63B-9F8C-46A2-4E939BDA47AF}"/>
          </ac:spMkLst>
        </pc:spChg>
      </pc:sldChg>
      <pc:sldChg chg="del">
        <pc:chgData name="Daniel Housam" userId="19a6bcf8-9951-43f2-9168-6dca4eb54aee" providerId="ADAL" clId="{6F81AD79-3B4F-438D-9DAF-5850819895A4}" dt="2023-12-04T15:57:17.873" v="133" actId="47"/>
        <pc:sldMkLst>
          <pc:docMk/>
          <pc:sldMk cId="2047910581" sldId="352"/>
        </pc:sldMkLst>
      </pc:sldChg>
      <pc:sldChg chg="del">
        <pc:chgData name="Daniel Housam" userId="19a6bcf8-9951-43f2-9168-6dca4eb54aee" providerId="ADAL" clId="{6F81AD79-3B4F-438D-9DAF-5850819895A4}" dt="2023-12-04T15:57:18.373" v="134" actId="47"/>
        <pc:sldMkLst>
          <pc:docMk/>
          <pc:sldMk cId="333372126" sldId="353"/>
        </pc:sldMkLst>
      </pc:sldChg>
      <pc:sldChg chg="modSp add del mod ord">
        <pc:chgData name="Daniel Housam" userId="19a6bcf8-9951-43f2-9168-6dca4eb54aee" providerId="ADAL" clId="{6F81AD79-3B4F-438D-9DAF-5850819895A4}" dt="2023-12-06T16:48:57.538" v="826" actId="47"/>
        <pc:sldMkLst>
          <pc:docMk/>
          <pc:sldMk cId="3188008154" sldId="353"/>
        </pc:sldMkLst>
        <pc:spChg chg="mod">
          <ac:chgData name="Daniel Housam" userId="19a6bcf8-9951-43f2-9168-6dca4eb54aee" providerId="ADAL" clId="{6F81AD79-3B4F-438D-9DAF-5850819895A4}" dt="2023-12-04T15:59:22.175" v="204" actId="1035"/>
          <ac:spMkLst>
            <pc:docMk/>
            <pc:sldMk cId="3188008154" sldId="353"/>
            <ac:spMk id="3" creationId="{B3D075FA-109F-9650-71D4-A9479EBAEFC6}"/>
          </ac:spMkLst>
        </pc:spChg>
      </pc:sldChg>
      <pc:sldChg chg="del">
        <pc:chgData name="Daniel Housam" userId="19a6bcf8-9951-43f2-9168-6dca4eb54aee" providerId="ADAL" clId="{6F81AD79-3B4F-438D-9DAF-5850819895A4}" dt="2023-12-04T15:57:18.889" v="135" actId="47"/>
        <pc:sldMkLst>
          <pc:docMk/>
          <pc:sldMk cId="597726829" sldId="354"/>
        </pc:sldMkLst>
      </pc:sldChg>
      <pc:sldChg chg="modSp add del mod">
        <pc:chgData name="Daniel Housam" userId="19a6bcf8-9951-43f2-9168-6dca4eb54aee" providerId="ADAL" clId="{6F81AD79-3B4F-438D-9DAF-5850819895A4}" dt="2023-12-06T16:51:32.703" v="876" actId="2696"/>
        <pc:sldMkLst>
          <pc:docMk/>
          <pc:sldMk cId="2656602122" sldId="354"/>
        </pc:sldMkLst>
        <pc:spChg chg="mod">
          <ac:chgData name="Daniel Housam" userId="19a6bcf8-9951-43f2-9168-6dca4eb54aee" providerId="ADAL" clId="{6F81AD79-3B4F-438D-9DAF-5850819895A4}" dt="2023-12-04T16:02:06.932" v="263" actId="1036"/>
          <ac:spMkLst>
            <pc:docMk/>
            <pc:sldMk cId="2656602122" sldId="354"/>
            <ac:spMk id="3" creationId="{B3D075FA-109F-9650-71D4-A9479EBAEFC6}"/>
          </ac:spMkLst>
        </pc:spChg>
      </pc:sldChg>
      <pc:sldChg chg="del">
        <pc:chgData name="Daniel Housam" userId="19a6bcf8-9951-43f2-9168-6dca4eb54aee" providerId="ADAL" clId="{6F81AD79-3B4F-438D-9DAF-5850819895A4}" dt="2023-12-04T15:57:19.389" v="136" actId="47"/>
        <pc:sldMkLst>
          <pc:docMk/>
          <pc:sldMk cId="876394950" sldId="355"/>
        </pc:sldMkLst>
      </pc:sldChg>
      <pc:sldChg chg="modSp add del mod">
        <pc:chgData name="Daniel Housam" userId="19a6bcf8-9951-43f2-9168-6dca4eb54aee" providerId="ADAL" clId="{6F81AD79-3B4F-438D-9DAF-5850819895A4}" dt="2023-12-06T16:51:41.509" v="877" actId="2696"/>
        <pc:sldMkLst>
          <pc:docMk/>
          <pc:sldMk cId="3001949655" sldId="355"/>
        </pc:sldMkLst>
        <pc:spChg chg="mod">
          <ac:chgData name="Daniel Housam" userId="19a6bcf8-9951-43f2-9168-6dca4eb54aee" providerId="ADAL" clId="{6F81AD79-3B4F-438D-9DAF-5850819895A4}" dt="2023-12-04T16:04:08.262" v="281" actId="20577"/>
          <ac:spMkLst>
            <pc:docMk/>
            <pc:sldMk cId="3001949655" sldId="355"/>
            <ac:spMk id="3" creationId="{B3D075FA-109F-9650-71D4-A9479EBAEFC6}"/>
          </ac:spMkLst>
        </pc:spChg>
      </pc:sldChg>
      <pc:sldChg chg="modSp add del mod">
        <pc:chgData name="Daniel Housam" userId="19a6bcf8-9951-43f2-9168-6dca4eb54aee" providerId="ADAL" clId="{6F81AD79-3B4F-438D-9DAF-5850819895A4}" dt="2023-12-06T16:51:52.260" v="878" actId="2696"/>
        <pc:sldMkLst>
          <pc:docMk/>
          <pc:sldMk cId="2090177533" sldId="356"/>
        </pc:sldMkLst>
        <pc:spChg chg="mod">
          <ac:chgData name="Daniel Housam" userId="19a6bcf8-9951-43f2-9168-6dca4eb54aee" providerId="ADAL" clId="{6F81AD79-3B4F-438D-9DAF-5850819895A4}" dt="2023-12-04T16:05:04.207" v="317" actId="1036"/>
          <ac:spMkLst>
            <pc:docMk/>
            <pc:sldMk cId="2090177533" sldId="356"/>
            <ac:spMk id="3" creationId="{B3D075FA-109F-9650-71D4-A9479EBAEFC6}"/>
          </ac:spMkLst>
        </pc:spChg>
      </pc:sldChg>
      <pc:sldChg chg="del">
        <pc:chgData name="Daniel Housam" userId="19a6bcf8-9951-43f2-9168-6dca4eb54aee" providerId="ADAL" clId="{6F81AD79-3B4F-438D-9DAF-5850819895A4}" dt="2023-12-04T15:57:19.889" v="137" actId="47"/>
        <pc:sldMkLst>
          <pc:docMk/>
          <pc:sldMk cId="3888117902" sldId="356"/>
        </pc:sldMkLst>
      </pc:sldChg>
      <pc:sldChg chg="del">
        <pc:chgData name="Daniel Housam" userId="19a6bcf8-9951-43f2-9168-6dca4eb54aee" providerId="ADAL" clId="{6F81AD79-3B4F-438D-9DAF-5850819895A4}" dt="2023-12-04T15:57:20.576" v="138" actId="47"/>
        <pc:sldMkLst>
          <pc:docMk/>
          <pc:sldMk cId="1339441704" sldId="357"/>
        </pc:sldMkLst>
      </pc:sldChg>
      <pc:sldChg chg="modSp add del mod">
        <pc:chgData name="Daniel Housam" userId="19a6bcf8-9951-43f2-9168-6dca4eb54aee" providerId="ADAL" clId="{6F81AD79-3B4F-438D-9DAF-5850819895A4}" dt="2023-12-06T16:51:56.439" v="879" actId="2696"/>
        <pc:sldMkLst>
          <pc:docMk/>
          <pc:sldMk cId="2225711061" sldId="357"/>
        </pc:sldMkLst>
        <pc:spChg chg="mod">
          <ac:chgData name="Daniel Housam" userId="19a6bcf8-9951-43f2-9168-6dca4eb54aee" providerId="ADAL" clId="{6F81AD79-3B4F-438D-9DAF-5850819895A4}" dt="2023-12-04T16:06:00.219" v="342" actId="1036"/>
          <ac:spMkLst>
            <pc:docMk/>
            <pc:sldMk cId="2225711061" sldId="357"/>
            <ac:spMk id="3" creationId="{B3D075FA-109F-9650-71D4-A9479EBAEFC6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0:27.552" v="967"/>
        <pc:sldMkLst>
          <pc:docMk/>
          <pc:sldMk cId="581683134" sldId="358"/>
        </pc:sldMkLst>
        <pc:spChg chg="add mod">
          <ac:chgData name="Daniel Housam" userId="19a6bcf8-9951-43f2-9168-6dca4eb54aee" providerId="ADAL" clId="{6F81AD79-3B4F-438D-9DAF-5850819895A4}" dt="2023-12-06T17:00:27.552" v="967"/>
          <ac:spMkLst>
            <pc:docMk/>
            <pc:sldMk cId="581683134" sldId="358"/>
            <ac:spMk id="2" creationId="{D37B22C6-B9EA-2F17-2B11-83DFF0DE9AD1}"/>
          </ac:spMkLst>
        </pc:spChg>
        <pc:spChg chg="mod">
          <ac:chgData name="Daniel Housam" userId="19a6bcf8-9951-43f2-9168-6dca4eb54aee" providerId="ADAL" clId="{6F81AD79-3B4F-438D-9DAF-5850819895A4}" dt="2023-12-06T16:52:24.732" v="909" actId="1036"/>
          <ac:spMkLst>
            <pc:docMk/>
            <pc:sldMk cId="581683134" sldId="358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0:26.884" v="966" actId="478"/>
          <ac:spMkLst>
            <pc:docMk/>
            <pc:sldMk cId="581683134" sldId="358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2:36.667" v="1011" actId="20577"/>
        <pc:sldMkLst>
          <pc:docMk/>
          <pc:sldMk cId="2406283903" sldId="359"/>
        </pc:sldMkLst>
        <pc:spChg chg="add mod">
          <ac:chgData name="Daniel Housam" userId="19a6bcf8-9951-43f2-9168-6dca4eb54aee" providerId="ADAL" clId="{6F81AD79-3B4F-438D-9DAF-5850819895A4}" dt="2023-12-06T17:02:36.667" v="1011" actId="20577"/>
          <ac:spMkLst>
            <pc:docMk/>
            <pc:sldMk cId="2406283903" sldId="359"/>
            <ac:spMk id="2" creationId="{A352D297-3FD1-9224-4565-731B8A9B983B}"/>
          </ac:spMkLst>
        </pc:spChg>
        <pc:spChg chg="mod">
          <ac:chgData name="Daniel Housam" userId="19a6bcf8-9951-43f2-9168-6dca4eb54aee" providerId="ADAL" clId="{6F81AD79-3B4F-438D-9DAF-5850819895A4}" dt="2023-12-04T16:12:30.485" v="456" actId="1035"/>
          <ac:spMkLst>
            <pc:docMk/>
            <pc:sldMk cId="2406283903" sldId="359"/>
            <ac:spMk id="3" creationId="{B3D075FA-109F-9650-71D4-A9479EBAEFC6}"/>
          </ac:spMkLst>
        </pc:spChg>
        <pc:spChg chg="del mod">
          <ac:chgData name="Daniel Housam" userId="19a6bcf8-9951-43f2-9168-6dca4eb54aee" providerId="ADAL" clId="{6F81AD79-3B4F-438D-9DAF-5850819895A4}" dt="2023-12-06T17:01:09.263" v="982" actId="478"/>
          <ac:spMkLst>
            <pc:docMk/>
            <pc:sldMk cId="2406283903" sldId="359"/>
            <ac:spMk id="5" creationId="{B0BA37B2-A63B-9F8C-46A2-4E939BDA47AF}"/>
          </ac:spMkLst>
        </pc:spChg>
      </pc:sldChg>
      <pc:sldChg chg="modSp add mod ord">
        <pc:chgData name="Daniel Housam" userId="19a6bcf8-9951-43f2-9168-6dca4eb54aee" providerId="ADAL" clId="{6F81AD79-3B4F-438D-9DAF-5850819895A4}" dt="2023-12-06T17:02:41.401" v="1013" actId="20577"/>
        <pc:sldMkLst>
          <pc:docMk/>
          <pc:sldMk cId="1807157820" sldId="360"/>
        </pc:sldMkLst>
        <pc:spChg chg="mod">
          <ac:chgData name="Daniel Housam" userId="19a6bcf8-9951-43f2-9168-6dca4eb54aee" providerId="ADAL" clId="{6F81AD79-3B4F-438D-9DAF-5850819895A4}" dt="2023-12-04T16:09:57.574" v="407" actId="20577"/>
          <ac:spMkLst>
            <pc:docMk/>
            <pc:sldMk cId="1807157820" sldId="360"/>
            <ac:spMk id="3" creationId="{B3D075FA-109F-9650-71D4-A9479EBAEFC6}"/>
          </ac:spMkLst>
        </pc:spChg>
        <pc:spChg chg="mod">
          <ac:chgData name="Daniel Housam" userId="19a6bcf8-9951-43f2-9168-6dca4eb54aee" providerId="ADAL" clId="{6F81AD79-3B4F-438D-9DAF-5850819895A4}" dt="2023-12-06T17:02:41.401" v="1013" actId="20577"/>
          <ac:spMkLst>
            <pc:docMk/>
            <pc:sldMk cId="1807157820" sldId="360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2:30.191" v="1009" actId="20577"/>
        <pc:sldMkLst>
          <pc:docMk/>
          <pc:sldMk cId="263922158" sldId="361"/>
        </pc:sldMkLst>
        <pc:spChg chg="add mod">
          <ac:chgData name="Daniel Housam" userId="19a6bcf8-9951-43f2-9168-6dca4eb54aee" providerId="ADAL" clId="{6F81AD79-3B4F-438D-9DAF-5850819895A4}" dt="2023-12-06T17:02:30.191" v="1009" actId="20577"/>
          <ac:spMkLst>
            <pc:docMk/>
            <pc:sldMk cId="263922158" sldId="361"/>
            <ac:spMk id="2" creationId="{A05784FC-9449-D919-908D-ABA0FCFE9BDC}"/>
          </ac:spMkLst>
        </pc:spChg>
        <pc:spChg chg="mod">
          <ac:chgData name="Daniel Housam" userId="19a6bcf8-9951-43f2-9168-6dca4eb54aee" providerId="ADAL" clId="{6F81AD79-3B4F-438D-9DAF-5850819895A4}" dt="2023-12-04T16:13:11.543" v="461" actId="20577"/>
          <ac:spMkLst>
            <pc:docMk/>
            <pc:sldMk cId="263922158" sldId="361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1:15.816" v="984" actId="478"/>
          <ac:spMkLst>
            <pc:docMk/>
            <pc:sldMk cId="263922158" sldId="361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2:21.207" v="1007" actId="20577"/>
        <pc:sldMkLst>
          <pc:docMk/>
          <pc:sldMk cId="787261033" sldId="362"/>
        </pc:sldMkLst>
        <pc:spChg chg="add mod">
          <ac:chgData name="Daniel Housam" userId="19a6bcf8-9951-43f2-9168-6dca4eb54aee" providerId="ADAL" clId="{6F81AD79-3B4F-438D-9DAF-5850819895A4}" dt="2023-12-06T17:02:21.207" v="1007" actId="20577"/>
          <ac:spMkLst>
            <pc:docMk/>
            <pc:sldMk cId="787261033" sldId="362"/>
            <ac:spMk id="2" creationId="{7DA5B87E-721E-D2E8-9C03-59F8EB0160C9}"/>
          </ac:spMkLst>
        </pc:spChg>
        <pc:spChg chg="mod">
          <ac:chgData name="Daniel Housam" userId="19a6bcf8-9951-43f2-9168-6dca4eb54aee" providerId="ADAL" clId="{6F81AD79-3B4F-438D-9DAF-5850819895A4}" dt="2023-12-04T16:14:18.605" v="488" actId="1036"/>
          <ac:spMkLst>
            <pc:docMk/>
            <pc:sldMk cId="787261033" sldId="362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1:25.631" v="986" actId="478"/>
          <ac:spMkLst>
            <pc:docMk/>
            <pc:sldMk cId="787261033" sldId="362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2:16.199" v="1005" actId="20577"/>
        <pc:sldMkLst>
          <pc:docMk/>
          <pc:sldMk cId="1239563743" sldId="363"/>
        </pc:sldMkLst>
        <pc:spChg chg="add mod">
          <ac:chgData name="Daniel Housam" userId="19a6bcf8-9951-43f2-9168-6dca4eb54aee" providerId="ADAL" clId="{6F81AD79-3B4F-438D-9DAF-5850819895A4}" dt="2023-12-06T17:02:16.199" v="1005" actId="20577"/>
          <ac:spMkLst>
            <pc:docMk/>
            <pc:sldMk cId="1239563743" sldId="363"/>
            <ac:spMk id="2" creationId="{0277ACA7-0844-C80C-9121-B74CB7857E7E}"/>
          </ac:spMkLst>
        </pc:spChg>
        <pc:spChg chg="mod">
          <ac:chgData name="Daniel Housam" userId="19a6bcf8-9951-43f2-9168-6dca4eb54aee" providerId="ADAL" clId="{6F81AD79-3B4F-438D-9DAF-5850819895A4}" dt="2023-12-04T16:14:56.549" v="499" actId="947"/>
          <ac:spMkLst>
            <pc:docMk/>
            <pc:sldMk cId="1239563743" sldId="363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1:36.130" v="988" actId="478"/>
          <ac:spMkLst>
            <pc:docMk/>
            <pc:sldMk cId="1239563743" sldId="363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6F81AD79-3B4F-438D-9DAF-5850819895A4}" dt="2023-12-06T17:01:50.298" v="999" actId="20577"/>
        <pc:sldMkLst>
          <pc:docMk/>
          <pc:sldMk cId="3995234636" sldId="364"/>
        </pc:sldMkLst>
        <pc:spChg chg="mod">
          <ac:chgData name="Daniel Housam" userId="19a6bcf8-9951-43f2-9168-6dca4eb54aee" providerId="ADAL" clId="{6F81AD79-3B4F-438D-9DAF-5850819895A4}" dt="2023-12-04T16:17:11.168" v="538" actId="1035"/>
          <ac:spMkLst>
            <pc:docMk/>
            <pc:sldMk cId="3995234636" sldId="364"/>
            <ac:spMk id="3" creationId="{B3D075FA-109F-9650-71D4-A9479EBAEFC6}"/>
          </ac:spMkLst>
        </pc:spChg>
        <pc:spChg chg="mod">
          <ac:chgData name="Daniel Housam" userId="19a6bcf8-9951-43f2-9168-6dca4eb54aee" providerId="ADAL" clId="{6F81AD79-3B4F-438D-9DAF-5850819895A4}" dt="2023-12-06T17:01:50.298" v="999" actId="20577"/>
          <ac:spMkLst>
            <pc:docMk/>
            <pc:sldMk cId="3995234636" sldId="364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2:01.844" v="1001"/>
        <pc:sldMkLst>
          <pc:docMk/>
          <pc:sldMk cId="2104795562" sldId="365"/>
        </pc:sldMkLst>
        <pc:spChg chg="add mod">
          <ac:chgData name="Daniel Housam" userId="19a6bcf8-9951-43f2-9168-6dca4eb54aee" providerId="ADAL" clId="{6F81AD79-3B4F-438D-9DAF-5850819895A4}" dt="2023-12-06T17:02:01.844" v="1001"/>
          <ac:spMkLst>
            <pc:docMk/>
            <pc:sldMk cId="2104795562" sldId="365"/>
            <ac:spMk id="2" creationId="{6B249423-914A-C072-34E2-25CCDBA90F68}"/>
          </ac:spMkLst>
        </pc:spChg>
        <pc:spChg chg="mod">
          <ac:chgData name="Daniel Housam" userId="19a6bcf8-9951-43f2-9168-6dca4eb54aee" providerId="ADAL" clId="{6F81AD79-3B4F-438D-9DAF-5850819895A4}" dt="2023-12-04T16:18:35.794" v="564" actId="1036"/>
          <ac:spMkLst>
            <pc:docMk/>
            <pc:sldMk cId="2104795562" sldId="365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2:01.428" v="1000" actId="478"/>
          <ac:spMkLst>
            <pc:docMk/>
            <pc:sldMk cId="2104795562" sldId="365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2:08.549" v="1003"/>
        <pc:sldMkLst>
          <pc:docMk/>
          <pc:sldMk cId="1100277623" sldId="366"/>
        </pc:sldMkLst>
        <pc:spChg chg="add mod">
          <ac:chgData name="Daniel Housam" userId="19a6bcf8-9951-43f2-9168-6dca4eb54aee" providerId="ADAL" clId="{6F81AD79-3B4F-438D-9DAF-5850819895A4}" dt="2023-12-06T17:02:08.549" v="1003"/>
          <ac:spMkLst>
            <pc:docMk/>
            <pc:sldMk cId="1100277623" sldId="366"/>
            <ac:spMk id="2" creationId="{DD1DD4CC-52F1-7191-B1F0-55CEC8A6E429}"/>
          </ac:spMkLst>
        </pc:spChg>
        <pc:spChg chg="mod">
          <ac:chgData name="Daniel Housam" userId="19a6bcf8-9951-43f2-9168-6dca4eb54aee" providerId="ADAL" clId="{6F81AD79-3B4F-438D-9DAF-5850819895A4}" dt="2023-12-04T16:19:02.651" v="624" actId="1036"/>
          <ac:spMkLst>
            <pc:docMk/>
            <pc:sldMk cId="1100277623" sldId="366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2:08.059" v="1002" actId="478"/>
          <ac:spMkLst>
            <pc:docMk/>
            <pc:sldMk cId="1100277623" sldId="366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6F81AD79-3B4F-438D-9DAF-5850819895A4}" dt="2023-12-06T17:03:00.076" v="1017" actId="20577"/>
        <pc:sldMkLst>
          <pc:docMk/>
          <pc:sldMk cId="2964850267" sldId="367"/>
        </pc:sldMkLst>
        <pc:spChg chg="mod">
          <ac:chgData name="Daniel Housam" userId="19a6bcf8-9951-43f2-9168-6dca4eb54aee" providerId="ADAL" clId="{6F81AD79-3B4F-438D-9DAF-5850819895A4}" dt="2023-12-06T16:57:08.488" v="922" actId="5793"/>
          <ac:spMkLst>
            <pc:docMk/>
            <pc:sldMk cId="2964850267" sldId="367"/>
            <ac:spMk id="3" creationId="{B3D075FA-109F-9650-71D4-A9479EBAEFC6}"/>
          </ac:spMkLst>
        </pc:spChg>
        <pc:spChg chg="mod">
          <ac:chgData name="Daniel Housam" userId="19a6bcf8-9951-43f2-9168-6dca4eb54aee" providerId="ADAL" clId="{6F81AD79-3B4F-438D-9DAF-5850819895A4}" dt="2023-12-06T17:03:00.076" v="1017" actId="20577"/>
          <ac:spMkLst>
            <pc:docMk/>
            <pc:sldMk cId="2964850267" sldId="367"/>
            <ac:spMk id="5" creationId="{B0BA37B2-A63B-9F8C-46A2-4E939BDA47AF}"/>
          </ac:spMkLst>
        </pc:spChg>
      </pc:sldChg>
      <pc:sldChg chg="delSp modSp add del mod">
        <pc:chgData name="Daniel Housam" userId="19a6bcf8-9951-43f2-9168-6dca4eb54aee" providerId="ADAL" clId="{6F81AD79-3B4F-438D-9DAF-5850819895A4}" dt="2023-12-06T16:57:56.346" v="959" actId="47"/>
        <pc:sldMkLst>
          <pc:docMk/>
          <pc:sldMk cId="1743926882" sldId="368"/>
        </pc:sldMkLst>
        <pc:spChg chg="del mod">
          <ac:chgData name="Daniel Housam" userId="19a6bcf8-9951-43f2-9168-6dca4eb54aee" providerId="ADAL" clId="{6F81AD79-3B4F-438D-9DAF-5850819895A4}" dt="2023-12-06T16:57:18.323" v="925"/>
          <ac:spMkLst>
            <pc:docMk/>
            <pc:sldMk cId="1743926882" sldId="368"/>
            <ac:spMk id="3" creationId="{B3D075FA-109F-9650-71D4-A9479EBAEFC6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3:16.369" v="1019"/>
        <pc:sldMkLst>
          <pc:docMk/>
          <pc:sldMk cId="2923768027" sldId="369"/>
        </pc:sldMkLst>
        <pc:spChg chg="add mod">
          <ac:chgData name="Daniel Housam" userId="19a6bcf8-9951-43f2-9168-6dca4eb54aee" providerId="ADAL" clId="{6F81AD79-3B4F-438D-9DAF-5850819895A4}" dt="2023-12-06T17:03:16.369" v="1019"/>
          <ac:spMkLst>
            <pc:docMk/>
            <pc:sldMk cId="2923768027" sldId="369"/>
            <ac:spMk id="2" creationId="{6010FAD8-5CCF-4064-68BC-5F7A81E12210}"/>
          </ac:spMkLst>
        </pc:spChg>
        <pc:spChg chg="mod">
          <ac:chgData name="Daniel Housam" userId="19a6bcf8-9951-43f2-9168-6dca4eb54aee" providerId="ADAL" clId="{6F81AD79-3B4F-438D-9DAF-5850819895A4}" dt="2023-12-06T16:57:53.529" v="958" actId="1036"/>
          <ac:spMkLst>
            <pc:docMk/>
            <pc:sldMk cId="2923768027" sldId="369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3:15.851" v="1018" actId="478"/>
          <ac:spMkLst>
            <pc:docMk/>
            <pc:sldMk cId="2923768027" sldId="369"/>
            <ac:spMk id="5" creationId="{B0BA37B2-A63B-9F8C-46A2-4E939BDA47AF}"/>
          </ac:spMkLst>
        </pc:spChg>
      </pc:sldChg>
      <pc:sldChg chg="addSp delSp modSp add mod">
        <pc:chgData name="Daniel Housam" userId="19a6bcf8-9951-43f2-9168-6dca4eb54aee" providerId="ADAL" clId="{6F81AD79-3B4F-438D-9DAF-5850819895A4}" dt="2023-12-06T17:03:26.723" v="1021"/>
        <pc:sldMkLst>
          <pc:docMk/>
          <pc:sldMk cId="93053916" sldId="370"/>
        </pc:sldMkLst>
        <pc:spChg chg="add mod">
          <ac:chgData name="Daniel Housam" userId="19a6bcf8-9951-43f2-9168-6dca4eb54aee" providerId="ADAL" clId="{6F81AD79-3B4F-438D-9DAF-5850819895A4}" dt="2023-12-06T17:03:26.723" v="1021"/>
          <ac:spMkLst>
            <pc:docMk/>
            <pc:sldMk cId="93053916" sldId="370"/>
            <ac:spMk id="2" creationId="{FC88D8B4-BC7F-BEB5-935D-ADFC731BC80A}"/>
          </ac:spMkLst>
        </pc:spChg>
        <pc:spChg chg="mod">
          <ac:chgData name="Daniel Housam" userId="19a6bcf8-9951-43f2-9168-6dca4eb54aee" providerId="ADAL" clId="{6F81AD79-3B4F-438D-9DAF-5850819895A4}" dt="2023-12-04T16:24:15.617" v="812" actId="1036"/>
          <ac:spMkLst>
            <pc:docMk/>
            <pc:sldMk cId="93053916" sldId="370"/>
            <ac:spMk id="3" creationId="{B3D075FA-109F-9650-71D4-A9479EBAEFC6}"/>
          </ac:spMkLst>
        </pc:spChg>
        <pc:spChg chg="del">
          <ac:chgData name="Daniel Housam" userId="19a6bcf8-9951-43f2-9168-6dca4eb54aee" providerId="ADAL" clId="{6F81AD79-3B4F-438D-9DAF-5850819895A4}" dt="2023-12-06T17:03:26.180" v="1020" actId="478"/>
          <ac:spMkLst>
            <pc:docMk/>
            <pc:sldMk cId="93053916" sldId="370"/>
            <ac:spMk id="5" creationId="{B0BA37B2-A63B-9F8C-46A2-4E939BDA47AF}"/>
          </ac:spMkLst>
        </pc:spChg>
      </pc:sldChg>
      <pc:sldChg chg="add">
        <pc:chgData name="Daniel Housam" userId="19a6bcf8-9951-43f2-9168-6dca4eb54aee" providerId="ADAL" clId="{6F81AD79-3B4F-438D-9DAF-5850819895A4}" dt="2023-12-04T16:25:34.364" v="813" actId="2890"/>
        <pc:sldMkLst>
          <pc:docMk/>
          <pc:sldMk cId="1406289673" sldId="371"/>
        </pc:sldMkLst>
      </pc:sldChg>
      <pc:sldChg chg="add ord">
        <pc:chgData name="Daniel Housam" userId="19a6bcf8-9951-43f2-9168-6dca4eb54aee" providerId="ADAL" clId="{6F81AD79-3B4F-438D-9DAF-5850819895A4}" dt="2023-12-04T16:26:49.145" v="825"/>
        <pc:sldMkLst>
          <pc:docMk/>
          <pc:sldMk cId="4040419426" sldId="372"/>
        </pc:sldMkLst>
      </pc:sldChg>
      <pc:sldChg chg="add">
        <pc:chgData name="Daniel Housam" userId="19a6bcf8-9951-43f2-9168-6dca4eb54aee" providerId="ADAL" clId="{6F81AD79-3B4F-438D-9DAF-5850819895A4}" dt="2023-12-04T16:26:06.295" v="819" actId="2890"/>
        <pc:sldMkLst>
          <pc:docMk/>
          <pc:sldMk cId="3966845099" sldId="373"/>
        </pc:sldMkLst>
      </pc:sldChg>
      <pc:sldChg chg="add">
        <pc:chgData name="Daniel Housam" userId="19a6bcf8-9951-43f2-9168-6dca4eb54aee" providerId="ADAL" clId="{6F81AD79-3B4F-438D-9DAF-5850819895A4}" dt="2023-12-04T16:26:44.192" v="823" actId="2890"/>
        <pc:sldMkLst>
          <pc:docMk/>
          <pc:sldMk cId="2899750756" sldId="374"/>
        </pc:sldMkLst>
      </pc:sldChg>
      <pc:sldChg chg="add">
        <pc:chgData name="Daniel Housam" userId="19a6bcf8-9951-43f2-9168-6dca4eb54aee" providerId="ADAL" clId="{6F81AD79-3B4F-438D-9DAF-5850819895A4}" dt="2023-12-06T17:04:20.821" v="1022" actId="2890"/>
        <pc:sldMkLst>
          <pc:docMk/>
          <pc:sldMk cId="2578832501" sldId="375"/>
        </pc:sldMkLst>
      </pc:sldChg>
      <pc:sldChg chg="add ord">
        <pc:chgData name="Daniel Housam" userId="19a6bcf8-9951-43f2-9168-6dca4eb54aee" providerId="ADAL" clId="{6F81AD79-3B4F-438D-9DAF-5850819895A4}" dt="2023-12-06T17:04:30.728" v="1025"/>
        <pc:sldMkLst>
          <pc:docMk/>
          <pc:sldMk cId="497582070" sldId="376"/>
        </pc:sldMkLst>
      </pc:sldChg>
      <pc:sldChg chg="modSp add mod ord">
        <pc:chgData name="Daniel Housam" userId="19a6bcf8-9951-43f2-9168-6dca4eb54aee" providerId="ADAL" clId="{6F81AD79-3B4F-438D-9DAF-5850819895A4}" dt="2023-12-06T17:16:22.073" v="1545" actId="1036"/>
        <pc:sldMkLst>
          <pc:docMk/>
          <pc:sldMk cId="2938327769" sldId="377"/>
        </pc:sldMkLst>
        <pc:spChg chg="mod">
          <ac:chgData name="Daniel Housam" userId="19a6bcf8-9951-43f2-9168-6dca4eb54aee" providerId="ADAL" clId="{6F81AD79-3B4F-438D-9DAF-5850819895A4}" dt="2023-12-06T17:16:22.073" v="1545" actId="1036"/>
          <ac:spMkLst>
            <pc:docMk/>
            <pc:sldMk cId="2938327769" sldId="377"/>
            <ac:spMk id="3" creationId="{B3D075FA-109F-9650-71D4-A9479EBAEFC6}"/>
          </ac:spMkLst>
        </pc:spChg>
      </pc:sldChg>
    </pc:docChg>
  </pc:docChgLst>
  <pc:docChgLst>
    <pc:chgData name="Daniel Housam" userId="19a6bcf8-9951-43f2-9168-6dca4eb54aee" providerId="ADAL" clId="{2B88D00A-3632-E540-8E1F-BF4D96B997C5}"/>
    <pc:docChg chg="addSld delSld modSld">
      <pc:chgData name="Daniel Housam" userId="19a6bcf8-9951-43f2-9168-6dca4eb54aee" providerId="ADAL" clId="{2B88D00A-3632-E540-8E1F-BF4D96B997C5}" dt="2023-11-14T13:16:52.881" v="285" actId="571"/>
      <pc:docMkLst>
        <pc:docMk/>
      </pc:docMkLst>
      <pc:sldChg chg="modSp">
        <pc:chgData name="Daniel Housam" userId="19a6bcf8-9951-43f2-9168-6dca4eb54aee" providerId="ADAL" clId="{2B88D00A-3632-E540-8E1F-BF4D96B997C5}" dt="2023-11-14T13:10:21.646" v="181" actId="1076"/>
        <pc:sldMkLst>
          <pc:docMk/>
          <pc:sldMk cId="3347929100" sldId="345"/>
        </pc:sldMkLst>
        <pc:spChg chg="mod">
          <ac:chgData name="Daniel Housam" userId="19a6bcf8-9951-43f2-9168-6dca4eb54aee" providerId="ADAL" clId="{2B88D00A-3632-E540-8E1F-BF4D96B997C5}" dt="2023-11-14T13:10:21.646" v="181" actId="1076"/>
          <ac:spMkLst>
            <pc:docMk/>
            <pc:sldMk cId="3347929100" sldId="345"/>
            <ac:spMk id="2" creationId="{EE32965A-93C5-92F8-CD07-4EEE686073A6}"/>
          </ac:spMkLst>
        </pc:spChg>
        <pc:spChg chg="mod">
          <ac:chgData name="Daniel Housam" userId="19a6bcf8-9951-43f2-9168-6dca4eb54aee" providerId="ADAL" clId="{2B88D00A-3632-E540-8E1F-BF4D96B997C5}" dt="2023-11-14T13:08:20.230" v="70" actId="1076"/>
          <ac:spMkLst>
            <pc:docMk/>
            <pc:sldMk cId="3347929100" sldId="345"/>
            <ac:spMk id="3" creationId="{618CC83B-19B1-15B5-55EC-F874EEB9CCF2}"/>
          </ac:spMkLst>
        </pc:spChg>
        <pc:spChg chg="mod">
          <ac:chgData name="Daniel Housam" userId="19a6bcf8-9951-43f2-9168-6dca4eb54aee" providerId="ADAL" clId="{2B88D00A-3632-E540-8E1F-BF4D96B997C5}" dt="2023-11-14T13:06:02.981" v="18" actId="207"/>
          <ac:spMkLst>
            <pc:docMk/>
            <pc:sldMk cId="3347929100" sldId="345"/>
            <ac:spMk id="4" creationId="{9962849E-4D93-192B-1AE5-B7AB327198E2}"/>
          </ac:spMkLst>
        </pc:spChg>
      </pc:sldChg>
      <pc:sldChg chg="modSp">
        <pc:chgData name="Daniel Housam" userId="19a6bcf8-9951-43f2-9168-6dca4eb54aee" providerId="ADAL" clId="{2B88D00A-3632-E540-8E1F-BF4D96B997C5}" dt="2023-11-14T13:05:02.466" v="13" actId="207"/>
        <pc:sldMkLst>
          <pc:docMk/>
          <pc:sldMk cId="4084731302" sldId="350"/>
        </pc:sldMkLst>
        <pc:spChg chg="mod">
          <ac:chgData name="Daniel Housam" userId="19a6bcf8-9951-43f2-9168-6dca4eb54aee" providerId="ADAL" clId="{2B88D00A-3632-E540-8E1F-BF4D96B997C5}" dt="2023-11-14T13:05:02.466" v="13" actId="207"/>
          <ac:spMkLst>
            <pc:docMk/>
            <pc:sldMk cId="4084731302" sldId="350"/>
            <ac:spMk id="2" creationId="{A45D8D99-579F-06C1-D5E0-DD7D10EA11FF}"/>
          </ac:spMkLst>
        </pc:spChg>
      </pc:sldChg>
      <pc:sldChg chg="del">
        <pc:chgData name="Daniel Housam" userId="19a6bcf8-9951-43f2-9168-6dca4eb54aee" providerId="ADAL" clId="{2B88D00A-3632-E540-8E1F-BF4D96B997C5}" dt="2023-11-14T13:16:33.531" v="280" actId="2696"/>
        <pc:sldMkLst>
          <pc:docMk/>
          <pc:sldMk cId="328228620" sldId="351"/>
        </pc:sldMkLst>
      </pc:sldChg>
      <pc:sldChg chg="del">
        <pc:chgData name="Daniel Housam" userId="19a6bcf8-9951-43f2-9168-6dca4eb54aee" providerId="ADAL" clId="{2B88D00A-3632-E540-8E1F-BF4D96B997C5}" dt="2023-11-14T13:16:35.513" v="281" actId="2696"/>
        <pc:sldMkLst>
          <pc:docMk/>
          <pc:sldMk cId="501424085" sldId="352"/>
        </pc:sldMkLst>
      </pc:sldChg>
      <pc:sldChg chg="del">
        <pc:chgData name="Daniel Housam" userId="19a6bcf8-9951-43f2-9168-6dca4eb54aee" providerId="ADAL" clId="{2B88D00A-3632-E540-8E1F-BF4D96B997C5}" dt="2023-11-14T13:16:37.282" v="282" actId="2696"/>
        <pc:sldMkLst>
          <pc:docMk/>
          <pc:sldMk cId="3663762818" sldId="353"/>
        </pc:sldMkLst>
      </pc:sldChg>
      <pc:sldChg chg="del">
        <pc:chgData name="Daniel Housam" userId="19a6bcf8-9951-43f2-9168-6dca4eb54aee" providerId="ADAL" clId="{2B88D00A-3632-E540-8E1F-BF4D96B997C5}" dt="2023-11-14T13:16:39.115" v="283" actId="2696"/>
        <pc:sldMkLst>
          <pc:docMk/>
          <pc:sldMk cId="2707242592" sldId="354"/>
        </pc:sldMkLst>
      </pc:sldChg>
      <pc:sldChg chg="del">
        <pc:chgData name="Daniel Housam" userId="19a6bcf8-9951-43f2-9168-6dca4eb54aee" providerId="ADAL" clId="{2B88D00A-3632-E540-8E1F-BF4D96B997C5}" dt="2023-11-14T13:16:41.128" v="284" actId="2696"/>
        <pc:sldMkLst>
          <pc:docMk/>
          <pc:sldMk cId="414633508" sldId="356"/>
        </pc:sldMkLst>
      </pc:sldChg>
      <pc:sldChg chg="del">
        <pc:chgData name="Daniel Housam" userId="19a6bcf8-9951-43f2-9168-6dca4eb54aee" providerId="ADAL" clId="{2B88D00A-3632-E540-8E1F-BF4D96B997C5}" dt="2023-11-14T13:11:02.785" v="183" actId="2696"/>
        <pc:sldMkLst>
          <pc:docMk/>
          <pc:sldMk cId="3705824067" sldId="357"/>
        </pc:sldMkLst>
      </pc:sldChg>
      <pc:sldChg chg="modSp add">
        <pc:chgData name="Daniel Housam" userId="19a6bcf8-9951-43f2-9168-6dca4eb54aee" providerId="ADAL" clId="{2B88D00A-3632-E540-8E1F-BF4D96B997C5}" dt="2023-11-14T13:14:10.634" v="279" actId="20577"/>
        <pc:sldMkLst>
          <pc:docMk/>
          <pc:sldMk cId="2622675961" sldId="358"/>
        </pc:sldMkLst>
        <pc:spChg chg="mod">
          <ac:chgData name="Daniel Housam" userId="19a6bcf8-9951-43f2-9168-6dca4eb54aee" providerId="ADAL" clId="{2B88D00A-3632-E540-8E1F-BF4D96B997C5}" dt="2023-11-14T13:14:10.634" v="279" actId="20577"/>
          <ac:spMkLst>
            <pc:docMk/>
            <pc:sldMk cId="2622675961" sldId="358"/>
            <ac:spMk id="2" creationId="{EE32965A-93C5-92F8-CD07-4EEE686073A6}"/>
          </ac:spMkLst>
        </pc:spChg>
        <pc:spChg chg="mod">
          <ac:chgData name="Daniel Housam" userId="19a6bcf8-9951-43f2-9168-6dca4eb54aee" providerId="ADAL" clId="{2B88D00A-3632-E540-8E1F-BF4D96B997C5}" dt="2023-11-14T13:11:58.673" v="214" actId="20577"/>
          <ac:spMkLst>
            <pc:docMk/>
            <pc:sldMk cId="2622675961" sldId="358"/>
            <ac:spMk id="3" creationId="{618CC83B-19B1-15B5-55EC-F874EEB9CCF2}"/>
          </ac:spMkLst>
        </pc:spChg>
      </pc:sldChg>
      <pc:sldChg chg="add">
        <pc:chgData name="Daniel Housam" userId="19a6bcf8-9951-43f2-9168-6dca4eb54aee" providerId="ADAL" clId="{2B88D00A-3632-E540-8E1F-BF4D96B997C5}" dt="2023-11-14T13:16:52.881" v="285" actId="571"/>
        <pc:sldMkLst>
          <pc:docMk/>
          <pc:sldMk cId="690938556" sldId="359"/>
        </pc:sldMkLst>
      </pc:sldChg>
    </pc:docChg>
  </pc:docChgLst>
  <pc:docChgLst>
    <pc:chgData name="Daniel Housam" userId="19a6bcf8-9951-43f2-9168-6dca4eb54aee" providerId="ADAL" clId="{FA44CD2F-BF4F-4CA9-82A1-DC048E2B7A96}"/>
    <pc:docChg chg="custSel addSld modSld">
      <pc:chgData name="Daniel Housam" userId="19a6bcf8-9951-43f2-9168-6dca4eb54aee" providerId="ADAL" clId="{FA44CD2F-BF4F-4CA9-82A1-DC048E2B7A96}" dt="2023-11-19T11:35:57.749" v="125" actId="122"/>
      <pc:docMkLst>
        <pc:docMk/>
      </pc:docMkLst>
      <pc:sldChg chg="delSp modSp mod">
        <pc:chgData name="Daniel Housam" userId="19a6bcf8-9951-43f2-9168-6dca4eb54aee" providerId="ADAL" clId="{FA44CD2F-BF4F-4CA9-82A1-DC048E2B7A96}" dt="2023-11-19T11:35:57.749" v="125" actId="122"/>
        <pc:sldMkLst>
          <pc:docMk/>
          <pc:sldMk cId="3347929100" sldId="345"/>
        </pc:sldMkLst>
        <pc:spChg chg="mod">
          <ac:chgData name="Daniel Housam" userId="19a6bcf8-9951-43f2-9168-6dca4eb54aee" providerId="ADAL" clId="{FA44CD2F-BF4F-4CA9-82A1-DC048E2B7A96}" dt="2023-11-19T11:35:57.749" v="125" actId="122"/>
          <ac:spMkLst>
            <pc:docMk/>
            <pc:sldMk cId="3347929100" sldId="345"/>
            <ac:spMk id="2" creationId="{EE32965A-93C5-92F8-CD07-4EEE686073A6}"/>
          </ac:spMkLst>
        </pc:spChg>
        <pc:spChg chg="del">
          <ac:chgData name="Daniel Housam" userId="19a6bcf8-9951-43f2-9168-6dca4eb54aee" providerId="ADAL" clId="{FA44CD2F-BF4F-4CA9-82A1-DC048E2B7A96}" dt="2023-11-19T11:34:35.429" v="12" actId="478"/>
          <ac:spMkLst>
            <pc:docMk/>
            <pc:sldMk cId="3347929100" sldId="345"/>
            <ac:spMk id="3" creationId="{618CC83B-19B1-15B5-55EC-F874EEB9CCF2}"/>
          </ac:spMkLst>
        </pc:spChg>
      </pc:sldChg>
      <pc:sldChg chg="modSp mod">
        <pc:chgData name="Daniel Housam" userId="19a6bcf8-9951-43f2-9168-6dca4eb54aee" providerId="ADAL" clId="{FA44CD2F-BF4F-4CA9-82A1-DC048E2B7A96}" dt="2023-11-16T20:32:57.296" v="1" actId="313"/>
        <pc:sldMkLst>
          <pc:docMk/>
          <pc:sldMk cId="1249439228" sldId="361"/>
        </pc:sldMkLst>
        <pc:spChg chg="mod">
          <ac:chgData name="Daniel Housam" userId="19a6bcf8-9951-43f2-9168-6dca4eb54aee" providerId="ADAL" clId="{FA44CD2F-BF4F-4CA9-82A1-DC048E2B7A96}" dt="2023-11-16T20:32:57.296" v="1" actId="313"/>
          <ac:spMkLst>
            <pc:docMk/>
            <pc:sldMk cId="1249439228" sldId="361"/>
            <ac:spMk id="2" creationId="{EE32965A-93C5-92F8-CD07-4EEE686073A6}"/>
          </ac:spMkLst>
        </pc:spChg>
      </pc:sldChg>
      <pc:sldChg chg="addSp delSp modSp add mod">
        <pc:chgData name="Daniel Housam" userId="19a6bcf8-9951-43f2-9168-6dca4eb54aee" providerId="ADAL" clId="{FA44CD2F-BF4F-4CA9-82A1-DC048E2B7A96}" dt="2023-11-19T00:40:33.675" v="10" actId="14100"/>
        <pc:sldMkLst>
          <pc:docMk/>
          <pc:sldMk cId="802746902" sldId="362"/>
        </pc:sldMkLst>
        <pc:spChg chg="del">
          <ac:chgData name="Daniel Housam" userId="19a6bcf8-9951-43f2-9168-6dca4eb54aee" providerId="ADAL" clId="{FA44CD2F-BF4F-4CA9-82A1-DC048E2B7A96}" dt="2023-11-19T00:39:49.426" v="4" actId="478"/>
          <ac:spMkLst>
            <pc:docMk/>
            <pc:sldMk cId="802746902" sldId="362"/>
            <ac:spMk id="2" creationId="{EE32965A-93C5-92F8-CD07-4EEE686073A6}"/>
          </ac:spMkLst>
        </pc:spChg>
        <pc:spChg chg="del">
          <ac:chgData name="Daniel Housam" userId="19a6bcf8-9951-43f2-9168-6dca4eb54aee" providerId="ADAL" clId="{FA44CD2F-BF4F-4CA9-82A1-DC048E2B7A96}" dt="2023-11-19T00:39:45.292" v="3" actId="478"/>
          <ac:spMkLst>
            <pc:docMk/>
            <pc:sldMk cId="802746902" sldId="362"/>
            <ac:spMk id="3" creationId="{618CC83B-19B1-15B5-55EC-F874EEB9CCF2}"/>
          </ac:spMkLst>
        </pc:spChg>
        <pc:picChg chg="add mod">
          <ac:chgData name="Daniel Housam" userId="19a6bcf8-9951-43f2-9168-6dca4eb54aee" providerId="ADAL" clId="{FA44CD2F-BF4F-4CA9-82A1-DC048E2B7A96}" dt="2023-11-19T00:40:33.675" v="10" actId="14100"/>
          <ac:picMkLst>
            <pc:docMk/>
            <pc:sldMk cId="802746902" sldId="362"/>
            <ac:picMk id="6" creationId="{88E43B7C-2F04-F49B-1087-167EF32E0E11}"/>
          </ac:picMkLst>
        </pc:picChg>
      </pc:sldChg>
      <pc:sldChg chg="add">
        <pc:chgData name="Daniel Housam" userId="19a6bcf8-9951-43f2-9168-6dca4eb54aee" providerId="ADAL" clId="{FA44CD2F-BF4F-4CA9-82A1-DC048E2B7A96}" dt="2023-11-19T11:34:27.105" v="11" actId="2890"/>
        <pc:sldMkLst>
          <pc:docMk/>
          <pc:sldMk cId="3223681910" sldId="363"/>
        </pc:sldMkLst>
      </pc:sldChg>
    </pc:docChg>
  </pc:docChgLst>
  <pc:docChgLst>
    <pc:chgData name="Daniel Housam" userId="19a6bcf8-9951-43f2-9168-6dca4eb54aee" providerId="ADAL" clId="{1EFA3E96-D88C-49F7-9C6B-305AF088622A}"/>
    <pc:docChg chg="addSld modSld sldOrd">
      <pc:chgData name="Daniel Housam" userId="19a6bcf8-9951-43f2-9168-6dca4eb54aee" providerId="ADAL" clId="{1EFA3E96-D88C-49F7-9C6B-305AF088622A}" dt="2023-12-09T13:25:01.173" v="2"/>
      <pc:docMkLst>
        <pc:docMk/>
      </pc:docMkLst>
      <pc:sldChg chg="ord">
        <pc:chgData name="Daniel Housam" userId="19a6bcf8-9951-43f2-9168-6dca4eb54aee" providerId="ADAL" clId="{1EFA3E96-D88C-49F7-9C6B-305AF088622A}" dt="2023-12-09T13:25:01.173" v="2"/>
        <pc:sldMkLst>
          <pc:docMk/>
          <pc:sldMk cId="1406289673" sldId="371"/>
        </pc:sldMkLst>
      </pc:sldChg>
      <pc:sldChg chg="add">
        <pc:chgData name="Daniel Housam" userId="19a6bcf8-9951-43f2-9168-6dca4eb54aee" providerId="ADAL" clId="{1EFA3E96-D88C-49F7-9C6B-305AF088622A}" dt="2023-12-09T13:24:49.675" v="0" actId="2890"/>
        <pc:sldMkLst>
          <pc:docMk/>
          <pc:sldMk cId="2913288511" sldId="378"/>
        </pc:sldMkLst>
      </pc:sldChg>
    </pc:docChg>
  </pc:docChgLst>
  <pc:docChgLst>
    <pc:chgData name="Daniel Housam" userId="19a6bcf8-9951-43f2-9168-6dca4eb54aee" providerId="ADAL" clId="{3969732E-7A8B-4061-9A4B-2BD6CCAA5D52}"/>
    <pc:docChg chg="custSel addSld delSld modSld">
      <pc:chgData name="Daniel Housam" userId="19a6bcf8-9951-43f2-9168-6dca4eb54aee" providerId="ADAL" clId="{3969732E-7A8B-4061-9A4B-2BD6CCAA5D52}" dt="2023-12-15T13:03:05.156" v="260" actId="1035"/>
      <pc:docMkLst>
        <pc:docMk/>
      </pc:docMkLst>
      <pc:sldChg chg="del">
        <pc:chgData name="Daniel Housam" userId="19a6bcf8-9951-43f2-9168-6dca4eb54aee" providerId="ADAL" clId="{3969732E-7A8B-4061-9A4B-2BD6CCAA5D52}" dt="2023-12-15T12:28:00.867" v="6" actId="47"/>
        <pc:sldMkLst>
          <pc:docMk/>
          <pc:sldMk cId="3347929100" sldId="345"/>
        </pc:sldMkLst>
      </pc:sldChg>
      <pc:sldChg chg="modSp mod">
        <pc:chgData name="Daniel Housam" userId="19a6bcf8-9951-43f2-9168-6dca4eb54aee" providerId="ADAL" clId="{3969732E-7A8B-4061-9A4B-2BD6CCAA5D52}" dt="2023-12-15T12:27:54.599" v="5" actId="20577"/>
        <pc:sldMkLst>
          <pc:docMk/>
          <pc:sldMk cId="4084731302" sldId="350"/>
        </pc:sldMkLst>
        <pc:spChg chg="mod">
          <ac:chgData name="Daniel Housam" userId="19a6bcf8-9951-43f2-9168-6dca4eb54aee" providerId="ADAL" clId="{3969732E-7A8B-4061-9A4B-2BD6CCAA5D52}" dt="2023-12-15T12:27:54.599" v="5" actId="20577"/>
          <ac:spMkLst>
            <pc:docMk/>
            <pc:sldMk cId="4084731302" sldId="350"/>
            <ac:spMk id="2" creationId="{A45D8D99-579F-06C1-D5E0-DD7D10EA11FF}"/>
          </ac:spMkLst>
        </pc:spChg>
      </pc:sldChg>
      <pc:sldChg chg="del">
        <pc:chgData name="Daniel Housam" userId="19a6bcf8-9951-43f2-9168-6dca4eb54aee" providerId="ADAL" clId="{3969732E-7A8B-4061-9A4B-2BD6CCAA5D52}" dt="2023-12-15T12:57:00.224" v="126" actId="47"/>
        <pc:sldMkLst>
          <pc:docMk/>
          <pc:sldMk cId="1010728472" sldId="352"/>
        </pc:sldMkLst>
      </pc:sldChg>
      <pc:sldChg chg="del">
        <pc:chgData name="Daniel Housam" userId="19a6bcf8-9951-43f2-9168-6dca4eb54aee" providerId="ADAL" clId="{3969732E-7A8B-4061-9A4B-2BD6CCAA5D52}" dt="2023-12-15T12:57:00.743" v="127" actId="47"/>
        <pc:sldMkLst>
          <pc:docMk/>
          <pc:sldMk cId="581683134" sldId="358"/>
        </pc:sldMkLst>
      </pc:sldChg>
      <pc:sldChg chg="del">
        <pc:chgData name="Daniel Housam" userId="19a6bcf8-9951-43f2-9168-6dca4eb54aee" providerId="ADAL" clId="{3969732E-7A8B-4061-9A4B-2BD6CCAA5D52}" dt="2023-12-15T12:57:01.921" v="130" actId="47"/>
        <pc:sldMkLst>
          <pc:docMk/>
          <pc:sldMk cId="2406283903" sldId="359"/>
        </pc:sldMkLst>
      </pc:sldChg>
      <pc:sldChg chg="del">
        <pc:chgData name="Daniel Housam" userId="19a6bcf8-9951-43f2-9168-6dca4eb54aee" providerId="ADAL" clId="{3969732E-7A8B-4061-9A4B-2BD6CCAA5D52}" dt="2023-12-15T12:57:01.670" v="129" actId="47"/>
        <pc:sldMkLst>
          <pc:docMk/>
          <pc:sldMk cId="1807157820" sldId="360"/>
        </pc:sldMkLst>
      </pc:sldChg>
      <pc:sldChg chg="del">
        <pc:chgData name="Daniel Housam" userId="19a6bcf8-9951-43f2-9168-6dca4eb54aee" providerId="ADAL" clId="{3969732E-7A8B-4061-9A4B-2BD6CCAA5D52}" dt="2023-12-15T12:57:02.205" v="131" actId="47"/>
        <pc:sldMkLst>
          <pc:docMk/>
          <pc:sldMk cId="263922158" sldId="361"/>
        </pc:sldMkLst>
      </pc:sldChg>
      <pc:sldChg chg="del">
        <pc:chgData name="Daniel Housam" userId="19a6bcf8-9951-43f2-9168-6dca4eb54aee" providerId="ADAL" clId="{3969732E-7A8B-4061-9A4B-2BD6CCAA5D52}" dt="2023-12-15T12:57:02.472" v="132" actId="47"/>
        <pc:sldMkLst>
          <pc:docMk/>
          <pc:sldMk cId="787261033" sldId="362"/>
        </pc:sldMkLst>
      </pc:sldChg>
      <pc:sldChg chg="del">
        <pc:chgData name="Daniel Housam" userId="19a6bcf8-9951-43f2-9168-6dca4eb54aee" providerId="ADAL" clId="{3969732E-7A8B-4061-9A4B-2BD6CCAA5D52}" dt="2023-12-15T12:57:02.755" v="133" actId="47"/>
        <pc:sldMkLst>
          <pc:docMk/>
          <pc:sldMk cId="1239563743" sldId="363"/>
        </pc:sldMkLst>
      </pc:sldChg>
      <pc:sldChg chg="del">
        <pc:chgData name="Daniel Housam" userId="19a6bcf8-9951-43f2-9168-6dca4eb54aee" providerId="ADAL" clId="{3969732E-7A8B-4061-9A4B-2BD6CCAA5D52}" dt="2023-12-15T12:57:03.274" v="135" actId="47"/>
        <pc:sldMkLst>
          <pc:docMk/>
          <pc:sldMk cId="3995234636" sldId="364"/>
        </pc:sldMkLst>
      </pc:sldChg>
      <pc:sldChg chg="del">
        <pc:chgData name="Daniel Housam" userId="19a6bcf8-9951-43f2-9168-6dca4eb54aee" providerId="ADAL" clId="{3969732E-7A8B-4061-9A4B-2BD6CCAA5D52}" dt="2023-12-15T12:57:03.604" v="136" actId="47"/>
        <pc:sldMkLst>
          <pc:docMk/>
          <pc:sldMk cId="2104795562" sldId="365"/>
        </pc:sldMkLst>
      </pc:sldChg>
      <pc:sldChg chg="del">
        <pc:chgData name="Daniel Housam" userId="19a6bcf8-9951-43f2-9168-6dca4eb54aee" providerId="ADAL" clId="{3969732E-7A8B-4061-9A4B-2BD6CCAA5D52}" dt="2023-12-15T12:57:04.186" v="137" actId="47"/>
        <pc:sldMkLst>
          <pc:docMk/>
          <pc:sldMk cId="1100277623" sldId="366"/>
        </pc:sldMkLst>
      </pc:sldChg>
      <pc:sldChg chg="del">
        <pc:chgData name="Daniel Housam" userId="19a6bcf8-9951-43f2-9168-6dca4eb54aee" providerId="ADAL" clId="{3969732E-7A8B-4061-9A4B-2BD6CCAA5D52}" dt="2023-12-15T12:57:05.159" v="139" actId="47"/>
        <pc:sldMkLst>
          <pc:docMk/>
          <pc:sldMk cId="2964850267" sldId="367"/>
        </pc:sldMkLst>
      </pc:sldChg>
      <pc:sldChg chg="del">
        <pc:chgData name="Daniel Housam" userId="19a6bcf8-9951-43f2-9168-6dca4eb54aee" providerId="ADAL" clId="{3969732E-7A8B-4061-9A4B-2BD6CCAA5D52}" dt="2023-12-15T12:57:05.614" v="140" actId="47"/>
        <pc:sldMkLst>
          <pc:docMk/>
          <pc:sldMk cId="2923768027" sldId="369"/>
        </pc:sldMkLst>
      </pc:sldChg>
      <pc:sldChg chg="del">
        <pc:chgData name="Daniel Housam" userId="19a6bcf8-9951-43f2-9168-6dca4eb54aee" providerId="ADAL" clId="{3969732E-7A8B-4061-9A4B-2BD6CCAA5D52}" dt="2023-12-15T12:57:06.132" v="141" actId="47"/>
        <pc:sldMkLst>
          <pc:docMk/>
          <pc:sldMk cId="93053916" sldId="370"/>
        </pc:sldMkLst>
      </pc:sldChg>
      <pc:sldChg chg="del">
        <pc:chgData name="Daniel Housam" userId="19a6bcf8-9951-43f2-9168-6dca4eb54aee" providerId="ADAL" clId="{3969732E-7A8B-4061-9A4B-2BD6CCAA5D52}" dt="2023-12-15T12:57:06.650" v="142" actId="47"/>
        <pc:sldMkLst>
          <pc:docMk/>
          <pc:sldMk cId="1406289673" sldId="371"/>
        </pc:sldMkLst>
      </pc:sldChg>
      <pc:sldChg chg="del">
        <pc:chgData name="Daniel Housam" userId="19a6bcf8-9951-43f2-9168-6dca4eb54aee" providerId="ADAL" clId="{3969732E-7A8B-4061-9A4B-2BD6CCAA5D52}" dt="2023-12-15T12:57:03.022" v="134" actId="47"/>
        <pc:sldMkLst>
          <pc:docMk/>
          <pc:sldMk cId="4040419426" sldId="372"/>
        </pc:sldMkLst>
      </pc:sldChg>
      <pc:sldChg chg="del">
        <pc:chgData name="Daniel Housam" userId="19a6bcf8-9951-43f2-9168-6dca4eb54aee" providerId="ADAL" clId="{3969732E-7A8B-4061-9A4B-2BD6CCAA5D52}" dt="2023-12-15T12:57:01.262" v="128" actId="47"/>
        <pc:sldMkLst>
          <pc:docMk/>
          <pc:sldMk cId="3966845099" sldId="373"/>
        </pc:sldMkLst>
      </pc:sldChg>
      <pc:sldChg chg="del">
        <pc:chgData name="Daniel Housam" userId="19a6bcf8-9951-43f2-9168-6dca4eb54aee" providerId="ADAL" clId="{3969732E-7A8B-4061-9A4B-2BD6CCAA5D52}" dt="2023-12-15T12:57:04.735" v="138" actId="47"/>
        <pc:sldMkLst>
          <pc:docMk/>
          <pc:sldMk cId="2899750756" sldId="374"/>
        </pc:sldMkLst>
      </pc:sldChg>
      <pc:sldChg chg="addSp delSp modSp mod">
        <pc:chgData name="Daniel Housam" userId="19a6bcf8-9951-43f2-9168-6dca4eb54aee" providerId="ADAL" clId="{3969732E-7A8B-4061-9A4B-2BD6CCAA5D52}" dt="2023-12-15T12:59:03.158" v="190" actId="1035"/>
        <pc:sldMkLst>
          <pc:docMk/>
          <pc:sldMk cId="2578832501" sldId="375"/>
        </pc:sldMkLst>
        <pc:spChg chg="add mod">
          <ac:chgData name="Daniel Housam" userId="19a6bcf8-9951-43f2-9168-6dca4eb54aee" providerId="ADAL" clId="{3969732E-7A8B-4061-9A4B-2BD6CCAA5D52}" dt="2023-12-15T12:56:55.386" v="125" actId="1036"/>
          <ac:spMkLst>
            <pc:docMk/>
            <pc:sldMk cId="2578832501" sldId="375"/>
            <ac:spMk id="2" creationId="{DE223A21-DB69-CB0A-8FE7-CF95EB8406DC}"/>
          </ac:spMkLst>
        </pc:spChg>
        <pc:spChg chg="mod">
          <ac:chgData name="Daniel Housam" userId="19a6bcf8-9951-43f2-9168-6dca4eb54aee" providerId="ADAL" clId="{3969732E-7A8B-4061-9A4B-2BD6CCAA5D52}" dt="2023-12-15T12:59:03.158" v="190" actId="1035"/>
          <ac:spMkLst>
            <pc:docMk/>
            <pc:sldMk cId="2578832501" sldId="375"/>
            <ac:spMk id="3" creationId="{B3D075FA-109F-9650-71D4-A9479EBAEFC6}"/>
          </ac:spMkLst>
        </pc:spChg>
        <pc:spChg chg="mod">
          <ac:chgData name="Daniel Housam" userId="19a6bcf8-9951-43f2-9168-6dca4eb54aee" providerId="ADAL" clId="{3969732E-7A8B-4061-9A4B-2BD6CCAA5D52}" dt="2023-12-15T12:28:10.091" v="13" actId="20577"/>
          <ac:spMkLst>
            <pc:docMk/>
            <pc:sldMk cId="2578832501" sldId="375"/>
            <ac:spMk id="4" creationId="{9962849E-4D93-192B-1AE5-B7AB327198E2}"/>
          </ac:spMkLst>
        </pc:spChg>
        <pc:spChg chg="del">
          <ac:chgData name="Daniel Housam" userId="19a6bcf8-9951-43f2-9168-6dca4eb54aee" providerId="ADAL" clId="{3969732E-7A8B-4061-9A4B-2BD6CCAA5D52}" dt="2023-12-15T12:54:31.384" v="14" actId="478"/>
          <ac:spMkLst>
            <pc:docMk/>
            <pc:sldMk cId="2578832501" sldId="375"/>
            <ac:spMk id="5" creationId="{B0BA37B2-A63B-9F8C-46A2-4E939BDA47AF}"/>
          </ac:spMkLst>
        </pc:spChg>
      </pc:sldChg>
      <pc:sldChg chg="del">
        <pc:chgData name="Daniel Housam" userId="19a6bcf8-9951-43f2-9168-6dca4eb54aee" providerId="ADAL" clId="{3969732E-7A8B-4061-9A4B-2BD6CCAA5D52}" dt="2023-12-15T12:28:03.885" v="7" actId="47"/>
        <pc:sldMkLst>
          <pc:docMk/>
          <pc:sldMk cId="497582070" sldId="376"/>
        </pc:sldMkLst>
      </pc:sldChg>
      <pc:sldChg chg="del">
        <pc:chgData name="Daniel Housam" userId="19a6bcf8-9951-43f2-9168-6dca4eb54aee" providerId="ADAL" clId="{3969732E-7A8B-4061-9A4B-2BD6CCAA5D52}" dt="2023-12-15T12:57:06.964" v="143" actId="47"/>
        <pc:sldMkLst>
          <pc:docMk/>
          <pc:sldMk cId="2938327769" sldId="377"/>
        </pc:sldMkLst>
      </pc:sldChg>
      <pc:sldChg chg="modSp add mod">
        <pc:chgData name="Daniel Housam" userId="19a6bcf8-9951-43f2-9168-6dca4eb54aee" providerId="ADAL" clId="{3969732E-7A8B-4061-9A4B-2BD6CCAA5D52}" dt="2023-12-15T12:58:55.519" v="183" actId="1035"/>
        <pc:sldMkLst>
          <pc:docMk/>
          <pc:sldMk cId="87352478" sldId="379"/>
        </pc:sldMkLst>
        <pc:spChg chg="mod">
          <ac:chgData name="Daniel Housam" userId="19a6bcf8-9951-43f2-9168-6dca4eb54aee" providerId="ADAL" clId="{3969732E-7A8B-4061-9A4B-2BD6CCAA5D52}" dt="2023-12-15T12:57:47.672" v="157" actId="20577"/>
          <ac:spMkLst>
            <pc:docMk/>
            <pc:sldMk cId="87352478" sldId="379"/>
            <ac:spMk id="2" creationId="{DE223A21-DB69-CB0A-8FE7-CF95EB8406DC}"/>
          </ac:spMkLst>
        </pc:spChg>
        <pc:spChg chg="mod">
          <ac:chgData name="Daniel Housam" userId="19a6bcf8-9951-43f2-9168-6dca4eb54aee" providerId="ADAL" clId="{3969732E-7A8B-4061-9A4B-2BD6CCAA5D52}" dt="2023-12-15T12:58:55.519" v="183" actId="1035"/>
          <ac:spMkLst>
            <pc:docMk/>
            <pc:sldMk cId="87352478" sldId="379"/>
            <ac:spMk id="3" creationId="{B3D075FA-109F-9650-71D4-A9479EBAEFC6}"/>
          </ac:spMkLst>
        </pc:spChg>
      </pc:sldChg>
      <pc:sldChg chg="modSp add mod">
        <pc:chgData name="Daniel Housam" userId="19a6bcf8-9951-43f2-9168-6dca4eb54aee" providerId="ADAL" clId="{3969732E-7A8B-4061-9A4B-2BD6CCAA5D52}" dt="2023-12-15T13:01:43.311" v="209" actId="20577"/>
        <pc:sldMkLst>
          <pc:docMk/>
          <pc:sldMk cId="3332227822" sldId="380"/>
        </pc:sldMkLst>
        <pc:spChg chg="mod">
          <ac:chgData name="Daniel Housam" userId="19a6bcf8-9951-43f2-9168-6dca4eb54aee" providerId="ADAL" clId="{3969732E-7A8B-4061-9A4B-2BD6CCAA5D52}" dt="2023-12-15T13:01:43.311" v="209" actId="20577"/>
          <ac:spMkLst>
            <pc:docMk/>
            <pc:sldMk cId="3332227822" sldId="380"/>
            <ac:spMk id="2" creationId="{DE223A21-DB69-CB0A-8FE7-CF95EB8406DC}"/>
          </ac:spMkLst>
        </pc:spChg>
        <pc:spChg chg="mod">
          <ac:chgData name="Daniel Housam" userId="19a6bcf8-9951-43f2-9168-6dca4eb54aee" providerId="ADAL" clId="{3969732E-7A8B-4061-9A4B-2BD6CCAA5D52}" dt="2023-12-15T12:59:25.723" v="192" actId="313"/>
          <ac:spMkLst>
            <pc:docMk/>
            <pc:sldMk cId="3332227822" sldId="380"/>
            <ac:spMk id="3" creationId="{B3D075FA-109F-9650-71D4-A9479EBAEFC6}"/>
          </ac:spMkLst>
        </pc:spChg>
      </pc:sldChg>
      <pc:sldChg chg="modSp add mod">
        <pc:chgData name="Daniel Housam" userId="19a6bcf8-9951-43f2-9168-6dca4eb54aee" providerId="ADAL" clId="{3969732E-7A8B-4061-9A4B-2BD6CCAA5D52}" dt="2023-12-15T13:03:05.156" v="260" actId="1035"/>
        <pc:sldMkLst>
          <pc:docMk/>
          <pc:sldMk cId="1839216659" sldId="381"/>
        </pc:sldMkLst>
        <pc:spChg chg="mod">
          <ac:chgData name="Daniel Housam" userId="19a6bcf8-9951-43f2-9168-6dca4eb54aee" providerId="ADAL" clId="{3969732E-7A8B-4061-9A4B-2BD6CCAA5D52}" dt="2023-12-15T13:02:13.284" v="221" actId="20577"/>
          <ac:spMkLst>
            <pc:docMk/>
            <pc:sldMk cId="1839216659" sldId="381"/>
            <ac:spMk id="2" creationId="{DE223A21-DB69-CB0A-8FE7-CF95EB8406DC}"/>
          </ac:spMkLst>
        </pc:spChg>
        <pc:spChg chg="mod">
          <ac:chgData name="Daniel Housam" userId="19a6bcf8-9951-43f2-9168-6dca4eb54aee" providerId="ADAL" clId="{3969732E-7A8B-4061-9A4B-2BD6CCAA5D52}" dt="2023-12-15T13:03:05.156" v="260" actId="1035"/>
          <ac:spMkLst>
            <pc:docMk/>
            <pc:sldMk cId="1839216659" sldId="381"/>
            <ac:spMk id="3" creationId="{B3D075FA-109F-9650-71D4-A9479EBAEFC6}"/>
          </ac:spMkLst>
        </pc:spChg>
      </pc:sldChg>
    </pc:docChg>
  </pc:docChgLst>
  <pc:docChgLst>
    <pc:chgData name="Daniel Housam" userId="19a6bcf8-9951-43f2-9168-6dca4eb54aee" providerId="ADAL" clId="{ACAF9524-23FD-46DD-904F-ADD7362A636B}"/>
    <pc:docChg chg="custSel addSld delSld modSld sldOrd modMainMaster">
      <pc:chgData name="Daniel Housam" userId="19a6bcf8-9951-43f2-9168-6dca4eb54aee" providerId="ADAL" clId="{ACAF9524-23FD-46DD-904F-ADD7362A636B}" dt="2023-11-22T18:20:12.162" v="474" actId="1036"/>
      <pc:docMkLst>
        <pc:docMk/>
      </pc:docMkLst>
      <pc:sldChg chg="addSp delSp modSp mod">
        <pc:chgData name="Daniel Housam" userId="19a6bcf8-9951-43f2-9168-6dca4eb54aee" providerId="ADAL" clId="{ACAF9524-23FD-46DD-904F-ADD7362A636B}" dt="2023-11-22T18:12:43.737" v="184" actId="962"/>
        <pc:sldMkLst>
          <pc:docMk/>
          <pc:sldMk cId="539988861" sldId="256"/>
        </pc:sldMkLst>
        <pc:picChg chg="add mod">
          <ac:chgData name="Daniel Housam" userId="19a6bcf8-9951-43f2-9168-6dca4eb54aee" providerId="ADAL" clId="{ACAF9524-23FD-46DD-904F-ADD7362A636B}" dt="2023-11-22T18:12:43.737" v="184" actId="962"/>
          <ac:picMkLst>
            <pc:docMk/>
            <pc:sldMk cId="539988861" sldId="256"/>
            <ac:picMk id="3" creationId="{F0937AE4-9BE7-60DC-AF1E-72160858994A}"/>
          </ac:picMkLst>
        </pc:picChg>
        <pc:picChg chg="del">
          <ac:chgData name="Daniel Housam" userId="19a6bcf8-9951-43f2-9168-6dca4eb54aee" providerId="ADAL" clId="{ACAF9524-23FD-46DD-904F-ADD7362A636B}" dt="2023-11-22T18:12:24.636" v="181" actId="478"/>
          <ac:picMkLst>
            <pc:docMk/>
            <pc:sldMk cId="539988861" sldId="256"/>
            <ac:picMk id="4" creationId="{AC953F67-EE71-8590-A989-325BC56988A9}"/>
          </ac:picMkLst>
        </pc:picChg>
      </pc:sldChg>
      <pc:sldChg chg="del">
        <pc:chgData name="Daniel Housam" userId="19a6bcf8-9951-43f2-9168-6dca4eb54aee" providerId="ADAL" clId="{ACAF9524-23FD-46DD-904F-ADD7362A636B}" dt="2023-11-22T18:12:52.200" v="191" actId="47"/>
        <pc:sldMkLst>
          <pc:docMk/>
          <pc:sldMk cId="869530541" sldId="343"/>
        </pc:sldMkLst>
      </pc:sldChg>
      <pc:sldChg chg="addSp delSp modSp mod">
        <pc:chgData name="Daniel Housam" userId="19a6bcf8-9951-43f2-9168-6dca4eb54aee" providerId="ADAL" clId="{ACAF9524-23FD-46DD-904F-ADD7362A636B}" dt="2023-11-22T18:13:37.659" v="198" actId="122"/>
        <pc:sldMkLst>
          <pc:docMk/>
          <pc:sldMk cId="3347929100" sldId="345"/>
        </pc:sldMkLst>
        <pc:spChg chg="del">
          <ac:chgData name="Daniel Housam" userId="19a6bcf8-9951-43f2-9168-6dca4eb54aee" providerId="ADAL" clId="{ACAF9524-23FD-46DD-904F-ADD7362A636B}" dt="2023-11-22T18:07:29.291" v="51" actId="478"/>
          <ac:spMkLst>
            <pc:docMk/>
            <pc:sldMk cId="3347929100" sldId="345"/>
            <ac:spMk id="2" creationId="{EE32965A-93C5-92F8-CD07-4EEE686073A6}"/>
          </ac:spMkLst>
        </pc:spChg>
        <pc:spChg chg="add mod">
          <ac:chgData name="Daniel Housam" userId="19a6bcf8-9951-43f2-9168-6dca4eb54aee" providerId="ADAL" clId="{ACAF9524-23FD-46DD-904F-ADD7362A636B}" dt="2023-11-22T18:11:31.898" v="180" actId="1036"/>
          <ac:spMkLst>
            <pc:docMk/>
            <pc:sldMk cId="3347929100" sldId="345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07:22.796" v="50" actId="1038"/>
          <ac:spMkLst>
            <pc:docMk/>
            <pc:sldMk cId="3347929100" sldId="345"/>
            <ac:spMk id="4" creationId="{9962849E-4D93-192B-1AE5-B7AB327198E2}"/>
          </ac:spMkLst>
        </pc:spChg>
        <pc:spChg chg="add mod">
          <ac:chgData name="Daniel Housam" userId="19a6bcf8-9951-43f2-9168-6dca4eb54aee" providerId="ADAL" clId="{ACAF9524-23FD-46DD-904F-ADD7362A636B}" dt="2023-11-22T18:13:37.659" v="198" actId="122"/>
          <ac:spMkLst>
            <pc:docMk/>
            <pc:sldMk cId="3347929100" sldId="345"/>
            <ac:spMk id="5" creationId="{B0BA37B2-A63B-9F8C-46A2-4E939BDA47AF}"/>
          </ac:spMkLst>
        </pc:spChg>
      </pc:sldChg>
      <pc:sldChg chg="addSp modSp mod setBg">
        <pc:chgData name="Daniel Housam" userId="19a6bcf8-9951-43f2-9168-6dca4eb54aee" providerId="ADAL" clId="{ACAF9524-23FD-46DD-904F-ADD7362A636B}" dt="2023-11-22T18:11:01.389" v="132" actId="255"/>
        <pc:sldMkLst>
          <pc:docMk/>
          <pc:sldMk cId="4084731302" sldId="350"/>
        </pc:sldMkLst>
        <pc:spChg chg="mod">
          <ac:chgData name="Daniel Housam" userId="19a6bcf8-9951-43f2-9168-6dca4eb54aee" providerId="ADAL" clId="{ACAF9524-23FD-46DD-904F-ADD7362A636B}" dt="2023-11-22T18:06:17.187" v="18" actId="20577"/>
          <ac:spMkLst>
            <pc:docMk/>
            <pc:sldMk cId="4084731302" sldId="350"/>
            <ac:spMk id="2" creationId="{A45D8D99-579F-06C1-D5E0-DD7D10EA11FF}"/>
          </ac:spMkLst>
        </pc:spChg>
        <pc:spChg chg="add mod">
          <ac:chgData name="Daniel Housam" userId="19a6bcf8-9951-43f2-9168-6dca4eb54aee" providerId="ADAL" clId="{ACAF9524-23FD-46DD-904F-ADD7362A636B}" dt="2023-11-22T18:11:01.389" v="132" actId="255"/>
          <ac:spMkLst>
            <pc:docMk/>
            <pc:sldMk cId="4084731302" sldId="350"/>
            <ac:spMk id="3" creationId="{793432E3-85FB-6F8F-699C-C43FF8A1723D}"/>
          </ac:spMkLst>
        </pc:spChg>
      </pc:sldChg>
      <pc:sldChg chg="add ord">
        <pc:chgData name="Daniel Housam" userId="19a6bcf8-9951-43f2-9168-6dca4eb54aee" providerId="ADAL" clId="{ACAF9524-23FD-46DD-904F-ADD7362A636B}" dt="2023-11-22T18:12:57.726" v="194"/>
        <pc:sldMkLst>
          <pc:docMk/>
          <pc:sldMk cId="1490165985" sldId="351"/>
        </pc:sldMkLst>
      </pc:sldChg>
      <pc:sldChg chg="modSp add mod">
        <pc:chgData name="Daniel Housam" userId="19a6bcf8-9951-43f2-9168-6dca4eb54aee" providerId="ADAL" clId="{ACAF9524-23FD-46DD-904F-ADD7362A636B}" dt="2023-11-22T18:14:58.179" v="292" actId="1035"/>
        <pc:sldMkLst>
          <pc:docMk/>
          <pc:sldMk cId="2047910581" sldId="352"/>
        </pc:sldMkLst>
        <pc:spChg chg="mod">
          <ac:chgData name="Daniel Housam" userId="19a6bcf8-9951-43f2-9168-6dca4eb54aee" providerId="ADAL" clId="{ACAF9524-23FD-46DD-904F-ADD7362A636B}" dt="2023-11-22T18:14:58.179" v="292" actId="1035"/>
          <ac:spMkLst>
            <pc:docMk/>
            <pc:sldMk cId="2047910581" sldId="352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14:21.576" v="265" actId="1038"/>
          <ac:spMkLst>
            <pc:docMk/>
            <pc:sldMk cId="2047910581" sldId="352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ACAF9524-23FD-46DD-904F-ADD7362A636B}" dt="2023-11-22T18:16:35.619" v="311" actId="15"/>
        <pc:sldMkLst>
          <pc:docMk/>
          <pc:sldMk cId="333372126" sldId="353"/>
        </pc:sldMkLst>
        <pc:spChg chg="mod">
          <ac:chgData name="Daniel Housam" userId="19a6bcf8-9951-43f2-9168-6dca4eb54aee" providerId="ADAL" clId="{ACAF9524-23FD-46DD-904F-ADD7362A636B}" dt="2023-11-22T18:16:35.619" v="311" actId="15"/>
          <ac:spMkLst>
            <pc:docMk/>
            <pc:sldMk cId="333372126" sldId="353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15:35.507" v="295" actId="20577"/>
          <ac:spMkLst>
            <pc:docMk/>
            <pc:sldMk cId="333372126" sldId="353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ACAF9524-23FD-46DD-904F-ADD7362A636B}" dt="2023-11-22T18:17:37.398" v="341" actId="1036"/>
        <pc:sldMkLst>
          <pc:docMk/>
          <pc:sldMk cId="597726829" sldId="354"/>
        </pc:sldMkLst>
        <pc:spChg chg="mod">
          <ac:chgData name="Daniel Housam" userId="19a6bcf8-9951-43f2-9168-6dca4eb54aee" providerId="ADAL" clId="{ACAF9524-23FD-46DD-904F-ADD7362A636B}" dt="2023-11-22T18:17:37.398" v="341" actId="1036"/>
          <ac:spMkLst>
            <pc:docMk/>
            <pc:sldMk cId="597726829" sldId="354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17:13.692" v="314" actId="20577"/>
          <ac:spMkLst>
            <pc:docMk/>
            <pc:sldMk cId="597726829" sldId="354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ACAF9524-23FD-46DD-904F-ADD7362A636B}" dt="2023-11-22T18:18:21.112" v="376" actId="1035"/>
        <pc:sldMkLst>
          <pc:docMk/>
          <pc:sldMk cId="876394950" sldId="355"/>
        </pc:sldMkLst>
        <pc:spChg chg="mod">
          <ac:chgData name="Daniel Housam" userId="19a6bcf8-9951-43f2-9168-6dca4eb54aee" providerId="ADAL" clId="{ACAF9524-23FD-46DD-904F-ADD7362A636B}" dt="2023-11-22T18:18:21.112" v="376" actId="1035"/>
          <ac:spMkLst>
            <pc:docMk/>
            <pc:sldMk cId="876394950" sldId="355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17:51.996" v="343"/>
          <ac:spMkLst>
            <pc:docMk/>
            <pc:sldMk cId="876394950" sldId="355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ACAF9524-23FD-46DD-904F-ADD7362A636B}" dt="2023-11-22T18:19:20.473" v="432" actId="1036"/>
        <pc:sldMkLst>
          <pc:docMk/>
          <pc:sldMk cId="3888117902" sldId="356"/>
        </pc:sldMkLst>
        <pc:spChg chg="mod">
          <ac:chgData name="Daniel Housam" userId="19a6bcf8-9951-43f2-9168-6dca4eb54aee" providerId="ADAL" clId="{ACAF9524-23FD-46DD-904F-ADD7362A636B}" dt="2023-11-22T18:19:20.473" v="432" actId="1036"/>
          <ac:spMkLst>
            <pc:docMk/>
            <pc:sldMk cId="3888117902" sldId="356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18:59.915" v="392" actId="20577"/>
          <ac:spMkLst>
            <pc:docMk/>
            <pc:sldMk cId="3888117902" sldId="356"/>
            <ac:spMk id="5" creationId="{B0BA37B2-A63B-9F8C-46A2-4E939BDA47AF}"/>
          </ac:spMkLst>
        </pc:spChg>
      </pc:sldChg>
      <pc:sldChg chg="modSp add mod">
        <pc:chgData name="Daniel Housam" userId="19a6bcf8-9951-43f2-9168-6dca4eb54aee" providerId="ADAL" clId="{ACAF9524-23FD-46DD-904F-ADD7362A636B}" dt="2023-11-22T18:20:12.162" v="474" actId="1036"/>
        <pc:sldMkLst>
          <pc:docMk/>
          <pc:sldMk cId="1339441704" sldId="357"/>
        </pc:sldMkLst>
        <pc:spChg chg="mod">
          <ac:chgData name="Daniel Housam" userId="19a6bcf8-9951-43f2-9168-6dca4eb54aee" providerId="ADAL" clId="{ACAF9524-23FD-46DD-904F-ADD7362A636B}" dt="2023-11-22T18:20:12.162" v="474" actId="1036"/>
          <ac:spMkLst>
            <pc:docMk/>
            <pc:sldMk cId="1339441704" sldId="357"/>
            <ac:spMk id="3" creationId="{B3D075FA-109F-9650-71D4-A9479EBAEFC6}"/>
          </ac:spMkLst>
        </pc:spChg>
        <pc:spChg chg="mod">
          <ac:chgData name="Daniel Housam" userId="19a6bcf8-9951-43f2-9168-6dca4eb54aee" providerId="ADAL" clId="{ACAF9524-23FD-46DD-904F-ADD7362A636B}" dt="2023-11-22T18:19:52.378" v="443" actId="20577"/>
          <ac:spMkLst>
            <pc:docMk/>
            <pc:sldMk cId="1339441704" sldId="357"/>
            <ac:spMk id="5" creationId="{B0BA37B2-A63B-9F8C-46A2-4E939BDA47AF}"/>
          </ac:spMkLst>
        </pc:spChg>
      </pc:sldChg>
      <pc:sldChg chg="del">
        <pc:chgData name="Daniel Housam" userId="19a6bcf8-9951-43f2-9168-6dca4eb54aee" providerId="ADAL" clId="{ACAF9524-23FD-46DD-904F-ADD7362A636B}" dt="2023-11-22T18:12:48.725" v="186" actId="47"/>
        <pc:sldMkLst>
          <pc:docMk/>
          <pc:sldMk cId="2622675961" sldId="358"/>
        </pc:sldMkLst>
      </pc:sldChg>
      <pc:sldChg chg="del">
        <pc:chgData name="Daniel Housam" userId="19a6bcf8-9951-43f2-9168-6dca4eb54aee" providerId="ADAL" clId="{ACAF9524-23FD-46DD-904F-ADD7362A636B}" dt="2023-11-22T18:12:49.412" v="187" actId="47"/>
        <pc:sldMkLst>
          <pc:docMk/>
          <pc:sldMk cId="690938556" sldId="359"/>
        </pc:sldMkLst>
      </pc:sldChg>
      <pc:sldChg chg="del">
        <pc:chgData name="Daniel Housam" userId="19a6bcf8-9951-43f2-9168-6dca4eb54aee" providerId="ADAL" clId="{ACAF9524-23FD-46DD-904F-ADD7362A636B}" dt="2023-11-22T18:12:50.071" v="188" actId="47"/>
        <pc:sldMkLst>
          <pc:docMk/>
          <pc:sldMk cId="2266625586" sldId="360"/>
        </pc:sldMkLst>
      </pc:sldChg>
      <pc:sldChg chg="del">
        <pc:chgData name="Daniel Housam" userId="19a6bcf8-9951-43f2-9168-6dca4eb54aee" providerId="ADAL" clId="{ACAF9524-23FD-46DD-904F-ADD7362A636B}" dt="2023-11-22T18:12:51.421" v="190" actId="47"/>
        <pc:sldMkLst>
          <pc:docMk/>
          <pc:sldMk cId="1249439228" sldId="361"/>
        </pc:sldMkLst>
      </pc:sldChg>
      <pc:sldChg chg="del">
        <pc:chgData name="Daniel Housam" userId="19a6bcf8-9951-43f2-9168-6dca4eb54aee" providerId="ADAL" clId="{ACAF9524-23FD-46DD-904F-ADD7362A636B}" dt="2023-11-22T18:12:50.700" v="189" actId="47"/>
        <pc:sldMkLst>
          <pc:docMk/>
          <pc:sldMk cId="802746902" sldId="362"/>
        </pc:sldMkLst>
      </pc:sldChg>
      <pc:sldChg chg="del">
        <pc:chgData name="Daniel Housam" userId="19a6bcf8-9951-43f2-9168-6dca4eb54aee" providerId="ADAL" clId="{ACAF9524-23FD-46DD-904F-ADD7362A636B}" dt="2023-11-22T18:12:48.093" v="185" actId="47"/>
        <pc:sldMkLst>
          <pc:docMk/>
          <pc:sldMk cId="3223681910" sldId="363"/>
        </pc:sldMkLst>
      </pc:sldChg>
      <pc:sldMasterChg chg="setBg modSldLayout">
        <pc:chgData name="Daniel Housam" userId="19a6bcf8-9951-43f2-9168-6dca4eb54aee" providerId="ADAL" clId="{ACAF9524-23FD-46DD-904F-ADD7362A636B}" dt="2023-11-22T18:05:56.244" v="2"/>
        <pc:sldMasterMkLst>
          <pc:docMk/>
          <pc:sldMasterMk cId="1399450584" sldId="2147483696"/>
        </pc:sldMasterMkLst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1660005353" sldId="2147483697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1408741117" sldId="2147483698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1738091828" sldId="2147483699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249984655" sldId="2147483700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1304584554" sldId="2147483701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2158061253" sldId="2147483702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1430602765" sldId="2147483703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675533805" sldId="2147483704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2872529941" sldId="2147483705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3684059673" sldId="2147483706"/>
          </pc:sldLayoutMkLst>
        </pc:sldLayoutChg>
        <pc:sldLayoutChg chg="setBg">
          <pc:chgData name="Daniel Housam" userId="19a6bcf8-9951-43f2-9168-6dca4eb54aee" providerId="ADAL" clId="{ACAF9524-23FD-46DD-904F-ADD7362A636B}" dt="2023-11-22T18:05:56.244" v="2"/>
          <pc:sldLayoutMkLst>
            <pc:docMk/>
            <pc:sldMasterMk cId="1399450584" sldId="2147483696"/>
            <pc:sldLayoutMk cId="513972877" sldId="2147483707"/>
          </pc:sldLayoutMkLst>
        </pc:sldLayoutChg>
      </pc:sldMasterChg>
    </pc:docChg>
  </pc:docChgLst>
  <pc:docChgLst>
    <pc:chgData name="Daniel Housam" userId="19a6bcf8-9951-43f2-9168-6dca4eb54aee" providerId="ADAL" clId="{AFB1A0D8-F937-C242-AC9E-C9301DA74A92}"/>
    <pc:docChg chg="addSld modSld">
      <pc:chgData name="Daniel Housam" userId="19a6bcf8-9951-43f2-9168-6dca4eb54aee" providerId="ADAL" clId="{AFB1A0D8-F937-C242-AC9E-C9301DA74A92}" dt="2023-11-14T16:41:29.633" v="902" actId="20577"/>
      <pc:docMkLst>
        <pc:docMk/>
      </pc:docMkLst>
      <pc:sldChg chg="modSp">
        <pc:chgData name="Daniel Housam" userId="19a6bcf8-9951-43f2-9168-6dca4eb54aee" providerId="ADAL" clId="{AFB1A0D8-F937-C242-AC9E-C9301DA74A92}" dt="2023-11-14T14:54:46.762" v="333" actId="1035"/>
        <pc:sldMkLst>
          <pc:docMk/>
          <pc:sldMk cId="690938556" sldId="359"/>
        </pc:sldMkLst>
        <pc:spChg chg="mod">
          <ac:chgData name="Daniel Housam" userId="19a6bcf8-9951-43f2-9168-6dca4eb54aee" providerId="ADAL" clId="{AFB1A0D8-F937-C242-AC9E-C9301DA74A92}" dt="2023-11-14T14:54:46.762" v="333" actId="1035"/>
          <ac:spMkLst>
            <pc:docMk/>
            <pc:sldMk cId="690938556" sldId="359"/>
            <ac:spMk id="2" creationId="{EE32965A-93C5-92F8-CD07-4EEE686073A6}"/>
          </ac:spMkLst>
        </pc:spChg>
        <pc:spChg chg="mod">
          <ac:chgData name="Daniel Housam" userId="19a6bcf8-9951-43f2-9168-6dca4eb54aee" providerId="ADAL" clId="{AFB1A0D8-F937-C242-AC9E-C9301DA74A92}" dt="2023-11-14T14:51:28.016" v="56" actId="20577"/>
          <ac:spMkLst>
            <pc:docMk/>
            <pc:sldMk cId="690938556" sldId="359"/>
            <ac:spMk id="3" creationId="{618CC83B-19B1-15B5-55EC-F874EEB9CCF2}"/>
          </ac:spMkLst>
        </pc:spChg>
      </pc:sldChg>
      <pc:sldChg chg="modSp add">
        <pc:chgData name="Daniel Housam" userId="19a6bcf8-9951-43f2-9168-6dca4eb54aee" providerId="ADAL" clId="{AFB1A0D8-F937-C242-AC9E-C9301DA74A92}" dt="2023-11-14T16:37:56.332" v="661" actId="20577"/>
        <pc:sldMkLst>
          <pc:docMk/>
          <pc:sldMk cId="2266625586" sldId="360"/>
        </pc:sldMkLst>
        <pc:spChg chg="mod">
          <ac:chgData name="Daniel Housam" userId="19a6bcf8-9951-43f2-9168-6dca4eb54aee" providerId="ADAL" clId="{AFB1A0D8-F937-C242-AC9E-C9301DA74A92}" dt="2023-11-14T16:37:56.332" v="661" actId="20577"/>
          <ac:spMkLst>
            <pc:docMk/>
            <pc:sldMk cId="2266625586" sldId="360"/>
            <ac:spMk id="2" creationId="{EE32965A-93C5-92F8-CD07-4EEE686073A6}"/>
          </ac:spMkLst>
        </pc:spChg>
      </pc:sldChg>
      <pc:sldChg chg="modSp add">
        <pc:chgData name="Daniel Housam" userId="19a6bcf8-9951-43f2-9168-6dca4eb54aee" providerId="ADAL" clId="{AFB1A0D8-F937-C242-AC9E-C9301DA74A92}" dt="2023-11-14T16:41:29.633" v="902" actId="20577"/>
        <pc:sldMkLst>
          <pc:docMk/>
          <pc:sldMk cId="1249439228" sldId="361"/>
        </pc:sldMkLst>
        <pc:spChg chg="mod">
          <ac:chgData name="Daniel Housam" userId="19a6bcf8-9951-43f2-9168-6dca4eb54aee" providerId="ADAL" clId="{AFB1A0D8-F937-C242-AC9E-C9301DA74A92}" dt="2023-11-14T16:41:29.633" v="902" actId="20577"/>
          <ac:spMkLst>
            <pc:docMk/>
            <pc:sldMk cId="1249439228" sldId="361"/>
            <ac:spMk id="2" creationId="{EE32965A-93C5-92F8-CD07-4EEE686073A6}"/>
          </ac:spMkLst>
        </pc:spChg>
        <pc:spChg chg="mod">
          <ac:chgData name="Daniel Housam" userId="19a6bcf8-9951-43f2-9168-6dca4eb54aee" providerId="ADAL" clId="{AFB1A0D8-F937-C242-AC9E-C9301DA74A92}" dt="2023-11-14T15:26:43.073" v="629" actId="20577"/>
          <ac:spMkLst>
            <pc:docMk/>
            <pc:sldMk cId="1249439228" sldId="361"/>
            <ac:spMk id="3" creationId="{618CC83B-19B1-15B5-55EC-F874EEB9CCF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6FC55-AFF2-DB48-847A-D2ED136FDB10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E804A-9665-8842-A948-FD6ADE9A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8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r>
              <a:rPr lang="en-US" dirty="0"/>
              <a:t>Car </a:t>
            </a:r>
            <a:r>
              <a:rPr lang="en-US" dirty="0" err="1"/>
              <a:t>storys</a:t>
            </a:r>
            <a:endParaRPr lang="en-US" dirty="0"/>
          </a:p>
          <a:p>
            <a:r>
              <a:rPr lang="en-US" dirty="0"/>
              <a:t>Why? What were they thinking?</a:t>
            </a:r>
          </a:p>
          <a:p>
            <a:r>
              <a:rPr lang="en-US" dirty="0"/>
              <a:t>Andy Stanley – What are we doing? Why are we here?</a:t>
            </a:r>
          </a:p>
          <a:p>
            <a:r>
              <a:rPr lang="en-US" dirty="0"/>
              <a:t>Why are we here today? Christmas</a:t>
            </a:r>
          </a:p>
          <a:p>
            <a:r>
              <a:rPr lang="en-US" dirty="0"/>
              <a:t>Celebrate God entering time and space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was glorious, foretold, miraculous, inspiring, but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0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Jesus come and be humbled as a baby?</a:t>
            </a:r>
          </a:p>
          <a:p>
            <a:r>
              <a:rPr lang="en-US" dirty="0"/>
              <a:t>This wasn’t going to be a vacation trip from heaven. His purpose would lead him to the cross. </a:t>
            </a:r>
          </a:p>
          <a:p>
            <a:r>
              <a:rPr lang="en-US" dirty="0"/>
              <a:t>Why? Because God loves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1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Love – desire for the other persons good / not about things I like</a:t>
            </a:r>
          </a:p>
          <a:p>
            <a:r>
              <a:rPr lang="en-US" dirty="0"/>
              <a:t>Sausage, chocolate, Millie…. Agape</a:t>
            </a:r>
          </a:p>
          <a:p>
            <a:r>
              <a:rPr lang="en-US" dirty="0"/>
              <a:t>Jesus’ trip from heaven to earth was out of love, for our good.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1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Gospel</a:t>
            </a:r>
          </a:p>
          <a:p>
            <a:r>
              <a:rPr lang="en-US"/>
              <a:t>grace</a:t>
            </a:r>
            <a:endParaRPr lang="en-US" dirty="0"/>
          </a:p>
          <a:p>
            <a:r>
              <a:rPr lang="en-US" dirty="0"/>
              <a:t>Gods desire to have our relationship with Him restored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do a lot of giving and receiving at Christmas. Pause for a bit this morning and ask yourself “why”?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payback?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Duty / obligation?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Hopes that I get something in return?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Or, because I am loving the other person?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Christmas is about Gods love for us. Celebrate His love for you by sharing its with others. Give a gift in love. Not only new shirts, gift cards, or chocolates, but share the truth of God’s loving gift.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83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 in the next 48 hours. For yourself, with your </a:t>
            </a:r>
            <a:r>
              <a:rPr lang="en-US"/>
              <a:t>friends and </a:t>
            </a:r>
            <a:r>
              <a:rPr lang="en-US" dirty="0"/>
              <a:t>family.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5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we the love modeled in Jesus?</a:t>
            </a:r>
          </a:p>
          <a:p>
            <a:r>
              <a:rPr lang="en-US" dirty="0"/>
              <a:t>Have we received that love by accepting Him as forgiver and leader?</a:t>
            </a:r>
          </a:p>
          <a:p>
            <a:r>
              <a:rPr lang="en-US" dirty="0"/>
              <a:t>Are you filled with enough of His love that you can love others this Christmas?</a:t>
            </a:r>
          </a:p>
          <a:p>
            <a:endParaRPr lang="en-US" dirty="0"/>
          </a:p>
          <a:p>
            <a:r>
              <a:rPr lang="en-US" dirty="0"/>
              <a:t>Why? Why are you doing whatever you are doing to </a:t>
            </a:r>
            <a:r>
              <a:rPr lang="en-US"/>
              <a:t>celebrate Christmas?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804A-9665-8842-A948-FD6ADE9A9C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1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80" y="1077416"/>
            <a:ext cx="8778479" cy="2291986"/>
          </a:xfrm>
        </p:spPr>
        <p:txBody>
          <a:bodyPr anchor="b"/>
          <a:lstStyle>
            <a:lvl1pPr algn="ctr"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80" y="3457790"/>
            <a:ext cx="8778479" cy="1589455"/>
          </a:xfrm>
        </p:spPr>
        <p:txBody>
          <a:bodyPr/>
          <a:lstStyle>
            <a:lvl1pPr marL="0" indent="0" algn="ctr">
              <a:buNone/>
              <a:defRPr sz="2304"/>
            </a:lvl1pPr>
            <a:lvl2pPr marL="438912" indent="0" algn="ctr">
              <a:buNone/>
              <a:defRPr sz="1920"/>
            </a:lvl2pPr>
            <a:lvl3pPr marL="877824" indent="0" algn="ctr">
              <a:buNone/>
              <a:defRPr sz="1728"/>
            </a:lvl3pPr>
            <a:lvl4pPr marL="1316736" indent="0" algn="ctr">
              <a:buNone/>
              <a:defRPr sz="1536"/>
            </a:lvl4pPr>
            <a:lvl5pPr marL="1755648" indent="0" algn="ctr">
              <a:buNone/>
              <a:defRPr sz="1536"/>
            </a:lvl5pPr>
            <a:lvl6pPr marL="2194560" indent="0" algn="ctr">
              <a:buNone/>
              <a:defRPr sz="1536"/>
            </a:lvl6pPr>
            <a:lvl7pPr marL="2633472" indent="0" algn="ctr">
              <a:buNone/>
              <a:defRPr sz="1536"/>
            </a:lvl7pPr>
            <a:lvl8pPr marL="3072384" indent="0" algn="ctr">
              <a:buNone/>
              <a:defRPr sz="1536"/>
            </a:lvl8pPr>
            <a:lvl9pPr marL="3511296" indent="0" algn="ctr">
              <a:buNone/>
              <a:defRPr sz="153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0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5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6131" y="350503"/>
            <a:ext cx="2523813" cy="557909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694" y="350503"/>
            <a:ext cx="7425130" cy="55790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7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598" y="1641270"/>
            <a:ext cx="10095250" cy="2738496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8598" y="4405673"/>
            <a:ext cx="10095250" cy="1440110"/>
          </a:xfrm>
        </p:spPr>
        <p:txBody>
          <a:bodyPr/>
          <a:lstStyle>
            <a:lvl1pPr marL="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1pPr>
            <a:lvl2pPr marL="438912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2pPr>
            <a:lvl3pPr marL="877824" indent="0">
              <a:buNone/>
              <a:defRPr sz="1728">
                <a:solidFill>
                  <a:schemeClr val="tx1">
                    <a:tint val="75000"/>
                  </a:schemeClr>
                </a:solidFill>
              </a:defRPr>
            </a:lvl3pPr>
            <a:lvl4pPr marL="131673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4pPr>
            <a:lvl5pPr marL="1755648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5pPr>
            <a:lvl6pPr marL="2194560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6pPr>
            <a:lvl7pPr marL="2633472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7pPr>
            <a:lvl8pPr marL="3072384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8pPr>
            <a:lvl9pPr marL="3511296" indent="0">
              <a:buNone/>
              <a:defRPr sz="15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9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4694" y="1752516"/>
            <a:ext cx="4974471" cy="41770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5473" y="1752516"/>
            <a:ext cx="4974471" cy="41770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350504"/>
            <a:ext cx="10095250" cy="127247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219" y="1613839"/>
            <a:ext cx="4951610" cy="790917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219" y="2404756"/>
            <a:ext cx="4951610" cy="35370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5473" y="1613839"/>
            <a:ext cx="4975996" cy="790917"/>
          </a:xfrm>
        </p:spPr>
        <p:txBody>
          <a:bodyPr anchor="b"/>
          <a:lstStyle>
            <a:lvl1pPr marL="0" indent="0">
              <a:buNone/>
              <a:defRPr sz="2304" b="1"/>
            </a:lvl1pPr>
            <a:lvl2pPr marL="438912" indent="0">
              <a:buNone/>
              <a:defRPr sz="1920" b="1"/>
            </a:lvl2pPr>
            <a:lvl3pPr marL="877824" indent="0">
              <a:buNone/>
              <a:defRPr sz="1728" b="1"/>
            </a:lvl3pPr>
            <a:lvl4pPr marL="1316736" indent="0">
              <a:buNone/>
              <a:defRPr sz="1536" b="1"/>
            </a:lvl4pPr>
            <a:lvl5pPr marL="1755648" indent="0">
              <a:buNone/>
              <a:defRPr sz="1536" b="1"/>
            </a:lvl5pPr>
            <a:lvl6pPr marL="2194560" indent="0">
              <a:buNone/>
              <a:defRPr sz="1536" b="1"/>
            </a:lvl6pPr>
            <a:lvl7pPr marL="2633472" indent="0">
              <a:buNone/>
              <a:defRPr sz="1536" b="1"/>
            </a:lvl7pPr>
            <a:lvl8pPr marL="3072384" indent="0">
              <a:buNone/>
              <a:defRPr sz="1536" b="1"/>
            </a:lvl8pPr>
            <a:lvl9pPr marL="3511296" indent="0">
              <a:buNone/>
              <a:defRPr sz="15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5473" y="2404756"/>
            <a:ext cx="4975996" cy="35370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8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6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0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38891"/>
            <a:ext cx="3775050" cy="153611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996" y="947883"/>
            <a:ext cx="5925473" cy="4678455"/>
          </a:xfrm>
        </p:spPr>
        <p:txBody>
          <a:bodyPr/>
          <a:lstStyle>
            <a:lvl1pPr>
              <a:defRPr sz="3072"/>
            </a:lvl1pPr>
            <a:lvl2pPr>
              <a:defRPr sz="2688"/>
            </a:lvl2pPr>
            <a:lvl3pPr>
              <a:defRPr sz="2304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975009"/>
            <a:ext cx="3775050" cy="365894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219" y="438891"/>
            <a:ext cx="3775050" cy="1536118"/>
          </a:xfrm>
        </p:spPr>
        <p:txBody>
          <a:bodyPr anchor="b"/>
          <a:lstStyle>
            <a:lvl1pPr>
              <a:defRPr sz="30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5996" y="947883"/>
            <a:ext cx="5925473" cy="4678455"/>
          </a:xfrm>
        </p:spPr>
        <p:txBody>
          <a:bodyPr anchor="t"/>
          <a:lstStyle>
            <a:lvl1pPr marL="0" indent="0">
              <a:buNone/>
              <a:defRPr sz="3072"/>
            </a:lvl1pPr>
            <a:lvl2pPr marL="438912" indent="0">
              <a:buNone/>
              <a:defRPr sz="2688"/>
            </a:lvl2pPr>
            <a:lvl3pPr marL="877824" indent="0">
              <a:buNone/>
              <a:defRPr sz="2304"/>
            </a:lvl3pPr>
            <a:lvl4pPr marL="1316736" indent="0">
              <a:buNone/>
              <a:defRPr sz="1920"/>
            </a:lvl4pPr>
            <a:lvl5pPr marL="1755648" indent="0">
              <a:buNone/>
              <a:defRPr sz="1920"/>
            </a:lvl5pPr>
            <a:lvl6pPr marL="2194560" indent="0">
              <a:buNone/>
              <a:defRPr sz="1920"/>
            </a:lvl6pPr>
            <a:lvl7pPr marL="2633472" indent="0">
              <a:buNone/>
              <a:defRPr sz="1920"/>
            </a:lvl7pPr>
            <a:lvl8pPr marL="3072384" indent="0">
              <a:buNone/>
              <a:defRPr sz="1920"/>
            </a:lvl8pPr>
            <a:lvl9pPr marL="3511296" indent="0">
              <a:buNone/>
              <a:defRPr sz="192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219" y="1975009"/>
            <a:ext cx="3775050" cy="3658948"/>
          </a:xfrm>
        </p:spPr>
        <p:txBody>
          <a:bodyPr/>
          <a:lstStyle>
            <a:lvl1pPr marL="0" indent="0">
              <a:buNone/>
              <a:defRPr sz="1536"/>
            </a:lvl1pPr>
            <a:lvl2pPr marL="438912" indent="0">
              <a:buNone/>
              <a:defRPr sz="1344"/>
            </a:lvl2pPr>
            <a:lvl3pPr marL="877824" indent="0">
              <a:buNone/>
              <a:defRPr sz="1152"/>
            </a:lvl3pPr>
            <a:lvl4pPr marL="1316736" indent="0">
              <a:buNone/>
              <a:defRPr sz="960"/>
            </a:lvl4pPr>
            <a:lvl5pPr marL="1755648" indent="0">
              <a:buNone/>
              <a:defRPr sz="960"/>
            </a:lvl5pPr>
            <a:lvl6pPr marL="2194560" indent="0">
              <a:buNone/>
              <a:defRPr sz="960"/>
            </a:lvl6pPr>
            <a:lvl7pPr marL="2633472" indent="0">
              <a:buNone/>
              <a:defRPr sz="960"/>
            </a:lvl7pPr>
            <a:lvl8pPr marL="3072384" indent="0">
              <a:buNone/>
              <a:defRPr sz="960"/>
            </a:lvl8pPr>
            <a:lvl9pPr marL="3511296" indent="0">
              <a:buNone/>
              <a:defRPr sz="9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2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4694" y="350504"/>
            <a:ext cx="10095250" cy="1272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694" y="1752516"/>
            <a:ext cx="10095250" cy="4177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94" y="6101803"/>
            <a:ext cx="2633544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F495-A653-45FB-8AEA-110DB3265858}" type="datetimeFigureOut">
              <a:rPr lang="en-US" smtClean="0"/>
              <a:t>12/24/23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7162" y="6101803"/>
            <a:ext cx="3950315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6400" y="6101803"/>
            <a:ext cx="2633544" cy="350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1027C-577E-49D6-8084-85D67D30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5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877824" rtl="0" eaLnBrk="1" latinLnBrk="0" hangingPunct="1">
        <a:lnSpc>
          <a:spcPct val="90000"/>
        </a:lnSpc>
        <a:spcBef>
          <a:spcPct val="0"/>
        </a:spcBef>
        <a:buNone/>
        <a:defRPr sz="42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9456" indent="-219456" algn="l" defTabSz="877824" rtl="0" eaLnBrk="1" latinLnBrk="0" hangingPunct="1">
        <a:lnSpc>
          <a:spcPct val="90000"/>
        </a:lnSpc>
        <a:spcBef>
          <a:spcPts val="9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53619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975104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852928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291840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730752" indent="-219456" algn="l" defTabSz="877824" rtl="0" eaLnBrk="1" latinLnBrk="0" hangingPunct="1">
        <a:lnSpc>
          <a:spcPct val="90000"/>
        </a:lnSpc>
        <a:spcBef>
          <a:spcPts val="480"/>
        </a:spcBef>
        <a:buFont typeface="Arial" panose="020B0604020202020204" pitchFamily="34" charset="0"/>
        <a:buChar char="•"/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2pPr>
      <a:lvl3pPr marL="87782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3pPr>
      <a:lvl4pPr marL="131673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4pPr>
      <a:lvl5pPr marL="1755648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6pPr>
      <a:lvl7pPr marL="2633472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7pPr>
      <a:lvl8pPr marL="3072384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8pPr>
      <a:lvl9pPr marL="3511296" algn="l" defTabSz="877824" rtl="0" eaLnBrk="1" latinLnBrk="0" hangingPunct="1">
        <a:defRPr sz="17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stable with two people in a manger&#10;&#10;Description automatically generated">
            <a:extLst>
              <a:ext uri="{FF2B5EF4-FFF2-40B4-BE49-F238E27FC236}">
                <a16:creationId xmlns:a16="http://schemas.microsoft.com/office/drawing/2014/main" id="{F0937AE4-9BE7-60DC-AF1E-721608589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8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5D8D99-579F-06C1-D5E0-DD7D10EA11FF}"/>
              </a:ext>
            </a:extLst>
          </p:cNvPr>
          <p:cNvSpPr txBox="1"/>
          <p:nvPr/>
        </p:nvSpPr>
        <p:spPr>
          <a:xfrm>
            <a:off x="372940" y="2506851"/>
            <a:ext cx="10957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Loving</a:t>
            </a:r>
          </a:p>
        </p:txBody>
      </p:sp>
    </p:spTree>
    <p:extLst>
      <p:ext uri="{BB962C8B-B14F-4D97-AF65-F5344CB8AC3E}">
        <p14:creationId xmlns:p14="http://schemas.microsoft.com/office/powerpoint/2010/main" val="4084731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96090" y="8919"/>
            <a:ext cx="3867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Was Loving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075FA-109F-9650-71D4-A9479EBAEFC6}"/>
              </a:ext>
            </a:extLst>
          </p:cNvPr>
          <p:cNvSpPr txBox="1"/>
          <p:nvPr/>
        </p:nvSpPr>
        <p:spPr>
          <a:xfrm>
            <a:off x="274762" y="2679968"/>
            <a:ext cx="111551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For God so loved the world that he gave his one and only Son, that whoever believes in him shall not perish but have eternal life. (John 3:16 NIV)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23A21-DB69-CB0A-8FE7-CF95EB8406DC}"/>
              </a:ext>
            </a:extLst>
          </p:cNvPr>
          <p:cNvSpPr txBox="1"/>
          <p:nvPr/>
        </p:nvSpPr>
        <p:spPr>
          <a:xfrm>
            <a:off x="1641060" y="638256"/>
            <a:ext cx="6613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Loving Gift – His Son</a:t>
            </a:r>
          </a:p>
        </p:txBody>
      </p:sp>
    </p:spTree>
    <p:extLst>
      <p:ext uri="{BB962C8B-B14F-4D97-AF65-F5344CB8AC3E}">
        <p14:creationId xmlns:p14="http://schemas.microsoft.com/office/powerpoint/2010/main" val="257883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96090" y="8919"/>
            <a:ext cx="3867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Was Loving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075FA-109F-9650-71D4-A9479EBAEFC6}"/>
              </a:ext>
            </a:extLst>
          </p:cNvPr>
          <p:cNvSpPr txBox="1"/>
          <p:nvPr/>
        </p:nvSpPr>
        <p:spPr>
          <a:xfrm>
            <a:off x="274762" y="2679968"/>
            <a:ext cx="111551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For it is by grace you have been saved, through faith —and this is not from yourselves, it is the gift of God. (Ephesians 2:8 NIV)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23A21-DB69-CB0A-8FE7-CF95EB8406DC}"/>
              </a:ext>
            </a:extLst>
          </p:cNvPr>
          <p:cNvSpPr txBox="1"/>
          <p:nvPr/>
        </p:nvSpPr>
        <p:spPr>
          <a:xfrm>
            <a:off x="1463126" y="638256"/>
            <a:ext cx="6969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Loving Gift – Salvation</a:t>
            </a:r>
          </a:p>
        </p:txBody>
      </p:sp>
    </p:spTree>
    <p:extLst>
      <p:ext uri="{BB962C8B-B14F-4D97-AF65-F5344CB8AC3E}">
        <p14:creationId xmlns:p14="http://schemas.microsoft.com/office/powerpoint/2010/main" val="8735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96090" y="8919"/>
            <a:ext cx="3867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Was Loving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075FA-109F-9650-71D4-A9479EBAEFC6}"/>
              </a:ext>
            </a:extLst>
          </p:cNvPr>
          <p:cNvSpPr txBox="1"/>
          <p:nvPr/>
        </p:nvSpPr>
        <p:spPr>
          <a:xfrm>
            <a:off x="274762" y="2679968"/>
            <a:ext cx="111551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“… remembering the words the Lord Jesus himself said: ‘It is more blessed to give than to receive.’” (Acts 20:35 NIV)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23A21-DB69-CB0A-8FE7-CF95EB8406DC}"/>
              </a:ext>
            </a:extLst>
          </p:cNvPr>
          <p:cNvSpPr txBox="1"/>
          <p:nvPr/>
        </p:nvSpPr>
        <p:spPr>
          <a:xfrm>
            <a:off x="1536449" y="638256"/>
            <a:ext cx="6822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Loving Gift – To Share</a:t>
            </a:r>
          </a:p>
        </p:txBody>
      </p:sp>
    </p:spTree>
    <p:extLst>
      <p:ext uri="{BB962C8B-B14F-4D97-AF65-F5344CB8AC3E}">
        <p14:creationId xmlns:p14="http://schemas.microsoft.com/office/powerpoint/2010/main" val="333222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62849E-4D93-192B-1AE5-B7AB327198E2}"/>
              </a:ext>
            </a:extLst>
          </p:cNvPr>
          <p:cNvSpPr txBox="1"/>
          <p:nvPr/>
        </p:nvSpPr>
        <p:spPr>
          <a:xfrm>
            <a:off x="7696090" y="8919"/>
            <a:ext cx="3867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54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 Was Loving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D075FA-109F-9650-71D4-A9479EBAEFC6}"/>
              </a:ext>
            </a:extLst>
          </p:cNvPr>
          <p:cNvSpPr txBox="1"/>
          <p:nvPr/>
        </p:nvSpPr>
        <p:spPr>
          <a:xfrm>
            <a:off x="274762" y="3358394"/>
            <a:ext cx="11155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Luke 2:1-20.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23A21-DB69-CB0A-8FE7-CF95EB8406DC}"/>
              </a:ext>
            </a:extLst>
          </p:cNvPr>
          <p:cNvSpPr txBox="1"/>
          <p:nvPr/>
        </p:nvSpPr>
        <p:spPr>
          <a:xfrm>
            <a:off x="1267562" y="638256"/>
            <a:ext cx="7360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Loving Gift – Homework</a:t>
            </a:r>
          </a:p>
        </p:txBody>
      </p:sp>
    </p:spTree>
    <p:extLst>
      <p:ext uri="{BB962C8B-B14F-4D97-AF65-F5344CB8AC3E}">
        <p14:creationId xmlns:p14="http://schemas.microsoft.com/office/powerpoint/2010/main" val="183921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nger in a stable with two people in a manger&#10;&#10;Description automatically generated">
            <a:extLst>
              <a:ext uri="{FF2B5EF4-FFF2-40B4-BE49-F238E27FC236}">
                <a16:creationId xmlns:a16="http://schemas.microsoft.com/office/drawing/2014/main" id="{F0937AE4-9BE7-60DC-AF1E-721608589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" y="0"/>
            <a:ext cx="11703756" cy="658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8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6dc52-173c-4f56-941b-af50d6f1fe7e">
      <Terms xmlns="http://schemas.microsoft.com/office/infopath/2007/PartnerControls"/>
    </lcf76f155ced4ddcb4097134ff3c332f>
    <TaxCatchAll xmlns="a4953b5c-ed84-4039-a7c2-c7d3752a9aa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7921ABA3A9B3489AD234657E985543" ma:contentTypeVersion="17" ma:contentTypeDescription="Create a new document." ma:contentTypeScope="" ma:versionID="3f7f70125e7542e48636118934595941">
  <xsd:schema xmlns:xsd="http://www.w3.org/2001/XMLSchema" xmlns:xs="http://www.w3.org/2001/XMLSchema" xmlns:p="http://schemas.microsoft.com/office/2006/metadata/properties" xmlns:ns2="15b6dc52-173c-4f56-941b-af50d6f1fe7e" xmlns:ns3="a4953b5c-ed84-4039-a7c2-c7d3752a9aa1" targetNamespace="http://schemas.microsoft.com/office/2006/metadata/properties" ma:root="true" ma:fieldsID="7980769adaebf6ebd3b7a7ab7ed0850a" ns2:_="" ns3:_="">
    <xsd:import namespace="15b6dc52-173c-4f56-941b-af50d6f1fe7e"/>
    <xsd:import namespace="a4953b5c-ed84-4039-a7c2-c7d3752a9a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6dc52-173c-4f56-941b-af50d6f1fe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7d10478-08f7-4c0f-8815-f472b3720c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953b5c-ed84-4039-a7c2-c7d3752a9aa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4394201-7134-447e-93d3-0b077fa06323}" ma:internalName="TaxCatchAll" ma:showField="CatchAllData" ma:web="a4953b5c-ed84-4039-a7c2-c7d3752a9a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FF5DD6-00E7-41F9-AD92-6C0A01A359DE}">
  <ds:schemaRefs>
    <ds:schemaRef ds:uri="http://schemas.microsoft.com/office/2006/metadata/properties"/>
    <ds:schemaRef ds:uri="http://www.w3.org/2000/xmlns/"/>
    <ds:schemaRef ds:uri="15b6dc52-173c-4f56-941b-af50d6f1fe7e"/>
    <ds:schemaRef ds:uri="http://schemas.microsoft.com/office/infopath/2007/PartnerControls"/>
    <ds:schemaRef ds:uri="a4953b5c-ed84-4039-a7c2-c7d3752a9aa1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61D8F7C7-B112-4A16-AD02-D59D9BAC851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5b6dc52-173c-4f56-941b-af50d6f1fe7e"/>
    <ds:schemaRef ds:uri="a4953b5c-ed84-4039-a7c2-c7d3752a9aa1"/>
  </ds:schemaRefs>
</ds:datastoreItem>
</file>

<file path=customXml/itemProps3.xml><?xml version="1.0" encoding="utf-8"?>
<ds:datastoreItem xmlns:ds="http://schemas.openxmlformats.org/officeDocument/2006/customXml" ds:itemID="{142CCC1F-9F53-46A4-A292-337E6B6D93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173</TotalTime>
  <Words>132</Words>
  <Application>Microsoft Office PowerPoint</Application>
  <PresentationFormat>Custom</PresentationFormat>
  <Paragraphs>13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Housam</dc:creator>
  <cp:lastModifiedBy>Housam, Daniel</cp:lastModifiedBy>
  <cp:revision>7</cp:revision>
  <cp:lastPrinted>2023-05-17T16:31:18Z</cp:lastPrinted>
  <dcterms:created xsi:type="dcterms:W3CDTF">2023-03-01T12:07:00Z</dcterms:created>
  <dcterms:modified xsi:type="dcterms:W3CDTF">2023-12-24T11:49:49Z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0x010100437921ABA3A9B3489AD234657E985543</vt:lpwstr>
  </property>
  <property fmtid="{D5CDD505-2E9C-101B-9397-08002B2CF9AE}" pid="3" name="MediaServiceImageTags">
    <vt:lpwstr/>
  </property>
</Properties>
</file>