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389" r:id="rId7"/>
    <p:sldId id="403" r:id="rId8"/>
    <p:sldId id="404" r:id="rId9"/>
    <p:sldId id="405" r:id="rId10"/>
    <p:sldId id="406" r:id="rId11"/>
    <p:sldId id="407" r:id="rId12"/>
    <p:sldId id="408" r:id="rId13"/>
    <p:sldId id="409" r:id="rId14"/>
    <p:sldId id="410" r:id="rId15"/>
    <p:sldId id="411" r:id="rId16"/>
    <p:sldId id="412" r:id="rId17"/>
    <p:sldId id="413" r:id="rId18"/>
    <p:sldId id="414" r:id="rId19"/>
    <p:sldId id="415" r:id="rId20"/>
    <p:sldId id="416" r:id="rId21"/>
    <p:sldId id="417" r:id="rId22"/>
    <p:sldId id="418" r:id="rId23"/>
    <p:sldId id="419" r:id="rId24"/>
    <p:sldId id="420" r:id="rId25"/>
    <p:sldId id="421" r:id="rId26"/>
    <p:sldId id="422" r:id="rId27"/>
    <p:sldId id="423" r:id="rId28"/>
    <p:sldId id="424" r:id="rId29"/>
    <p:sldId id="425" r:id="rId30"/>
    <p:sldId id="402" r:id="rId31"/>
  </p:sldIdLst>
  <p:sldSz cx="5851525" cy="3292475"/>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7" userDrawn="1">
          <p15:clr>
            <a:srgbClr val="A4A3A4"/>
          </p15:clr>
        </p15:guide>
        <p15:guide id="2" pos="18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800"/>
    <a:srgbClr val="FED403"/>
    <a:srgbClr val="FC9C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8E9DB6-18C1-18C4-5F2C-911E73390103}" v="10" dt="2025-07-18T16:50:02.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76" d="100"/>
          <a:sy n="176" d="100"/>
        </p:scale>
        <p:origin x="494" y="125"/>
      </p:cViewPr>
      <p:guideLst>
        <p:guide orient="horz" pos="1037"/>
        <p:guide pos="184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Housam" userId="19a6bcf8-9951-43f2-9168-6dca4eb54aee" providerId="ADAL" clId="{B7A16C5F-A630-4851-8F88-A9FEDBA79C3F}"/>
    <pc:docChg chg="undo custSel addSld delSld modSld sldOrd">
      <pc:chgData name="Daniel Housam" userId="19a6bcf8-9951-43f2-9168-6dca4eb54aee" providerId="ADAL" clId="{B7A16C5F-A630-4851-8F88-A9FEDBA79C3F}" dt="2025-06-14T14:50:21.260" v="660"/>
      <pc:docMkLst>
        <pc:docMk/>
      </pc:docMkLst>
      <pc:sldChg chg="modSp mod">
        <pc:chgData name="Daniel Housam" userId="19a6bcf8-9951-43f2-9168-6dca4eb54aee" providerId="ADAL" clId="{B7A16C5F-A630-4851-8F88-A9FEDBA79C3F}" dt="2025-06-12T17:35:19.992" v="24" actId="20577"/>
        <pc:sldMkLst>
          <pc:docMk/>
          <pc:sldMk cId="2216228010" sldId="258"/>
        </pc:sldMkLst>
      </pc:sldChg>
      <pc:sldChg chg="addSp delSp modSp mod">
        <pc:chgData name="Daniel Housam" userId="19a6bcf8-9951-43f2-9168-6dca4eb54aee" providerId="ADAL" clId="{B7A16C5F-A630-4851-8F88-A9FEDBA79C3F}" dt="2025-06-12T17:42:50.591" v="58" actId="1076"/>
        <pc:sldMkLst>
          <pc:docMk/>
          <pc:sldMk cId="210684028" sldId="389"/>
        </pc:sldMkLst>
      </pc:sldChg>
      <pc:sldChg chg="del">
        <pc:chgData name="Daniel Housam" userId="19a6bcf8-9951-43f2-9168-6dca4eb54aee" providerId="ADAL" clId="{B7A16C5F-A630-4851-8F88-A9FEDBA79C3F}" dt="2025-06-12T17:45:17.571" v="72" actId="47"/>
        <pc:sldMkLst>
          <pc:docMk/>
          <pc:sldMk cId="1316662412" sldId="390"/>
        </pc:sldMkLst>
      </pc:sldChg>
      <pc:sldChg chg="del">
        <pc:chgData name="Daniel Housam" userId="19a6bcf8-9951-43f2-9168-6dca4eb54aee" providerId="ADAL" clId="{B7A16C5F-A630-4851-8F88-A9FEDBA79C3F}" dt="2025-06-12T17:45:18.047" v="73" actId="47"/>
        <pc:sldMkLst>
          <pc:docMk/>
          <pc:sldMk cId="1538555110" sldId="391"/>
        </pc:sldMkLst>
      </pc:sldChg>
      <pc:sldChg chg="del">
        <pc:chgData name="Daniel Housam" userId="19a6bcf8-9951-43f2-9168-6dca4eb54aee" providerId="ADAL" clId="{B7A16C5F-A630-4851-8F88-A9FEDBA79C3F}" dt="2025-06-12T17:45:18.797" v="74" actId="47"/>
        <pc:sldMkLst>
          <pc:docMk/>
          <pc:sldMk cId="532314920" sldId="392"/>
        </pc:sldMkLst>
      </pc:sldChg>
      <pc:sldChg chg="del">
        <pc:chgData name="Daniel Housam" userId="19a6bcf8-9951-43f2-9168-6dca4eb54aee" providerId="ADAL" clId="{B7A16C5F-A630-4851-8F88-A9FEDBA79C3F}" dt="2025-06-12T17:45:19.242" v="75" actId="47"/>
        <pc:sldMkLst>
          <pc:docMk/>
          <pc:sldMk cId="1725046199" sldId="393"/>
        </pc:sldMkLst>
      </pc:sldChg>
      <pc:sldChg chg="del">
        <pc:chgData name="Daniel Housam" userId="19a6bcf8-9951-43f2-9168-6dca4eb54aee" providerId="ADAL" clId="{B7A16C5F-A630-4851-8F88-A9FEDBA79C3F}" dt="2025-06-12T17:45:19.640" v="76" actId="47"/>
        <pc:sldMkLst>
          <pc:docMk/>
          <pc:sldMk cId="1330432161" sldId="394"/>
        </pc:sldMkLst>
      </pc:sldChg>
      <pc:sldChg chg="del">
        <pc:chgData name="Daniel Housam" userId="19a6bcf8-9951-43f2-9168-6dca4eb54aee" providerId="ADAL" clId="{B7A16C5F-A630-4851-8F88-A9FEDBA79C3F}" dt="2025-06-12T17:45:21.234" v="79" actId="47"/>
        <pc:sldMkLst>
          <pc:docMk/>
          <pc:sldMk cId="1336533915" sldId="395"/>
        </pc:sldMkLst>
      </pc:sldChg>
      <pc:sldChg chg="del">
        <pc:chgData name="Daniel Housam" userId="19a6bcf8-9951-43f2-9168-6dca4eb54aee" providerId="ADAL" clId="{B7A16C5F-A630-4851-8F88-A9FEDBA79C3F}" dt="2025-06-12T17:45:21.913" v="80" actId="47"/>
        <pc:sldMkLst>
          <pc:docMk/>
          <pc:sldMk cId="1144464964" sldId="396"/>
        </pc:sldMkLst>
      </pc:sldChg>
      <pc:sldChg chg="del">
        <pc:chgData name="Daniel Housam" userId="19a6bcf8-9951-43f2-9168-6dca4eb54aee" providerId="ADAL" clId="{B7A16C5F-A630-4851-8F88-A9FEDBA79C3F}" dt="2025-06-12T17:45:24.825" v="84" actId="47"/>
        <pc:sldMkLst>
          <pc:docMk/>
          <pc:sldMk cId="3962412747" sldId="397"/>
        </pc:sldMkLst>
      </pc:sldChg>
      <pc:sldChg chg="del">
        <pc:chgData name="Daniel Housam" userId="19a6bcf8-9951-43f2-9168-6dca4eb54aee" providerId="ADAL" clId="{B7A16C5F-A630-4851-8F88-A9FEDBA79C3F}" dt="2025-06-12T17:45:24.235" v="83" actId="47"/>
        <pc:sldMkLst>
          <pc:docMk/>
          <pc:sldMk cId="2496563738" sldId="398"/>
        </pc:sldMkLst>
      </pc:sldChg>
      <pc:sldChg chg="del">
        <pc:chgData name="Daniel Housam" userId="19a6bcf8-9951-43f2-9168-6dca4eb54aee" providerId="ADAL" clId="{B7A16C5F-A630-4851-8F88-A9FEDBA79C3F}" dt="2025-06-12T17:45:25.430" v="85" actId="47"/>
        <pc:sldMkLst>
          <pc:docMk/>
          <pc:sldMk cId="1445735878" sldId="399"/>
        </pc:sldMkLst>
      </pc:sldChg>
      <pc:sldChg chg="del">
        <pc:chgData name="Daniel Housam" userId="19a6bcf8-9951-43f2-9168-6dca4eb54aee" providerId="ADAL" clId="{B7A16C5F-A630-4851-8F88-A9FEDBA79C3F}" dt="2025-06-12T17:45:28.789" v="86" actId="47"/>
        <pc:sldMkLst>
          <pc:docMk/>
          <pc:sldMk cId="1907094219" sldId="401"/>
        </pc:sldMkLst>
      </pc:sldChg>
      <pc:sldChg chg="del">
        <pc:chgData name="Daniel Housam" userId="19a6bcf8-9951-43f2-9168-6dca4eb54aee" providerId="ADAL" clId="{B7A16C5F-A630-4851-8F88-A9FEDBA79C3F}" dt="2025-06-12T17:45:20.109" v="77" actId="47"/>
        <pc:sldMkLst>
          <pc:docMk/>
          <pc:sldMk cId="3785102180" sldId="402"/>
        </pc:sldMkLst>
      </pc:sldChg>
      <pc:sldChg chg="del">
        <pc:chgData name="Daniel Housam" userId="19a6bcf8-9951-43f2-9168-6dca4eb54aee" providerId="ADAL" clId="{B7A16C5F-A630-4851-8F88-A9FEDBA79C3F}" dt="2025-06-12T17:45:20.675" v="78" actId="47"/>
        <pc:sldMkLst>
          <pc:docMk/>
          <pc:sldMk cId="2684829887" sldId="403"/>
        </pc:sldMkLst>
      </pc:sldChg>
      <pc:sldChg chg="del">
        <pc:chgData name="Daniel Housam" userId="19a6bcf8-9951-43f2-9168-6dca4eb54aee" providerId="ADAL" clId="{B7A16C5F-A630-4851-8F88-A9FEDBA79C3F}" dt="2025-06-12T17:45:22.637" v="81" actId="47"/>
        <pc:sldMkLst>
          <pc:docMk/>
          <pc:sldMk cId="3077375000" sldId="404"/>
        </pc:sldMkLst>
      </pc:sldChg>
      <pc:sldChg chg="del">
        <pc:chgData name="Daniel Housam" userId="19a6bcf8-9951-43f2-9168-6dca4eb54aee" providerId="ADAL" clId="{B7A16C5F-A630-4851-8F88-A9FEDBA79C3F}" dt="2025-06-12T17:45:23.884" v="82" actId="47"/>
        <pc:sldMkLst>
          <pc:docMk/>
          <pc:sldMk cId="797393218" sldId="405"/>
        </pc:sldMkLst>
      </pc:sldChg>
      <pc:sldChg chg="addSp delSp modSp add del mod">
        <pc:chgData name="Daniel Housam" userId="19a6bcf8-9951-43f2-9168-6dca4eb54aee" providerId="ADAL" clId="{B7A16C5F-A630-4851-8F88-A9FEDBA79C3F}" dt="2025-06-14T12:53:45.976" v="657" actId="1035"/>
        <pc:sldMkLst>
          <pc:docMk/>
          <pc:sldMk cId="4103214471" sldId="406"/>
        </pc:sldMkLst>
      </pc:sldChg>
      <pc:sldChg chg="addSp delSp modSp add mod">
        <pc:chgData name="Daniel Housam" userId="19a6bcf8-9951-43f2-9168-6dca4eb54aee" providerId="ADAL" clId="{B7A16C5F-A630-4851-8F88-A9FEDBA79C3F}" dt="2025-06-12T18:26:49.485" v="134" actId="20577"/>
        <pc:sldMkLst>
          <pc:docMk/>
          <pc:sldMk cId="2203799610" sldId="407"/>
        </pc:sldMkLst>
      </pc:sldChg>
      <pc:sldChg chg="modSp add mod">
        <pc:chgData name="Daniel Housam" userId="19a6bcf8-9951-43f2-9168-6dca4eb54aee" providerId="ADAL" clId="{B7A16C5F-A630-4851-8F88-A9FEDBA79C3F}" dt="2025-06-12T18:27:09.364" v="168" actId="1035"/>
        <pc:sldMkLst>
          <pc:docMk/>
          <pc:sldMk cId="1664737029" sldId="408"/>
        </pc:sldMkLst>
      </pc:sldChg>
      <pc:sldChg chg="modSp add mod">
        <pc:chgData name="Daniel Housam" userId="19a6bcf8-9951-43f2-9168-6dca4eb54aee" providerId="ADAL" clId="{B7A16C5F-A630-4851-8F88-A9FEDBA79C3F}" dt="2025-06-12T18:29:34.452" v="221" actId="20577"/>
        <pc:sldMkLst>
          <pc:docMk/>
          <pc:sldMk cId="3599203872" sldId="409"/>
        </pc:sldMkLst>
      </pc:sldChg>
      <pc:sldChg chg="modSp add mod">
        <pc:chgData name="Daniel Housam" userId="19a6bcf8-9951-43f2-9168-6dca4eb54aee" providerId="ADAL" clId="{B7A16C5F-A630-4851-8F88-A9FEDBA79C3F}" dt="2025-06-12T18:30:16.326" v="228" actId="20577"/>
        <pc:sldMkLst>
          <pc:docMk/>
          <pc:sldMk cId="1502233985" sldId="410"/>
        </pc:sldMkLst>
      </pc:sldChg>
      <pc:sldChg chg="modSp add mod">
        <pc:chgData name="Daniel Housam" userId="19a6bcf8-9951-43f2-9168-6dca4eb54aee" providerId="ADAL" clId="{B7A16C5F-A630-4851-8F88-A9FEDBA79C3F}" dt="2025-06-12T18:30:46.136" v="231" actId="20577"/>
        <pc:sldMkLst>
          <pc:docMk/>
          <pc:sldMk cId="2752654845" sldId="411"/>
        </pc:sldMkLst>
      </pc:sldChg>
      <pc:sldChg chg="modSp add mod">
        <pc:chgData name="Daniel Housam" userId="19a6bcf8-9951-43f2-9168-6dca4eb54aee" providerId="ADAL" clId="{B7A16C5F-A630-4851-8F88-A9FEDBA79C3F}" dt="2025-06-12T18:30:54.697" v="232" actId="20577"/>
        <pc:sldMkLst>
          <pc:docMk/>
          <pc:sldMk cId="1943310414" sldId="412"/>
        </pc:sldMkLst>
      </pc:sldChg>
      <pc:sldChg chg="modSp add mod">
        <pc:chgData name="Daniel Housam" userId="19a6bcf8-9951-43f2-9168-6dca4eb54aee" providerId="ADAL" clId="{B7A16C5F-A630-4851-8F88-A9FEDBA79C3F}" dt="2025-06-12T18:31:48.134" v="263" actId="1035"/>
        <pc:sldMkLst>
          <pc:docMk/>
          <pc:sldMk cId="1091731303" sldId="413"/>
        </pc:sldMkLst>
      </pc:sldChg>
      <pc:sldChg chg="modSp add mod">
        <pc:chgData name="Daniel Housam" userId="19a6bcf8-9951-43f2-9168-6dca4eb54aee" providerId="ADAL" clId="{B7A16C5F-A630-4851-8F88-A9FEDBA79C3F}" dt="2025-06-12T18:32:01.877" v="277" actId="1035"/>
        <pc:sldMkLst>
          <pc:docMk/>
          <pc:sldMk cId="898856336" sldId="414"/>
        </pc:sldMkLst>
      </pc:sldChg>
      <pc:sldChg chg="modSp add mod">
        <pc:chgData name="Daniel Housam" userId="19a6bcf8-9951-43f2-9168-6dca4eb54aee" providerId="ADAL" clId="{B7A16C5F-A630-4851-8F88-A9FEDBA79C3F}" dt="2025-06-12T18:34:08.841" v="366" actId="1035"/>
        <pc:sldMkLst>
          <pc:docMk/>
          <pc:sldMk cId="847688239" sldId="415"/>
        </pc:sldMkLst>
      </pc:sldChg>
      <pc:sldChg chg="modSp add mod">
        <pc:chgData name="Daniel Housam" userId="19a6bcf8-9951-43f2-9168-6dca4eb54aee" providerId="ADAL" clId="{B7A16C5F-A630-4851-8F88-A9FEDBA79C3F}" dt="2025-06-12T18:35:12.152" v="445" actId="1035"/>
        <pc:sldMkLst>
          <pc:docMk/>
          <pc:sldMk cId="4100998155" sldId="416"/>
        </pc:sldMkLst>
      </pc:sldChg>
      <pc:sldChg chg="modSp add mod">
        <pc:chgData name="Daniel Housam" userId="19a6bcf8-9951-43f2-9168-6dca4eb54aee" providerId="ADAL" clId="{B7A16C5F-A630-4851-8F88-A9FEDBA79C3F}" dt="2025-06-12T18:35:33.797" v="475" actId="1036"/>
        <pc:sldMkLst>
          <pc:docMk/>
          <pc:sldMk cId="865019862" sldId="417"/>
        </pc:sldMkLst>
      </pc:sldChg>
      <pc:sldChg chg="modSp add mod">
        <pc:chgData name="Daniel Housam" userId="19a6bcf8-9951-43f2-9168-6dca4eb54aee" providerId="ADAL" clId="{B7A16C5F-A630-4851-8F88-A9FEDBA79C3F}" dt="2025-06-12T18:36:17.135" v="500" actId="1036"/>
        <pc:sldMkLst>
          <pc:docMk/>
          <pc:sldMk cId="501082155" sldId="418"/>
        </pc:sldMkLst>
      </pc:sldChg>
      <pc:sldChg chg="modSp add mod ord">
        <pc:chgData name="Daniel Housam" userId="19a6bcf8-9951-43f2-9168-6dca4eb54aee" providerId="ADAL" clId="{B7A16C5F-A630-4851-8F88-A9FEDBA79C3F}" dt="2025-06-14T14:50:21.260" v="660"/>
        <pc:sldMkLst>
          <pc:docMk/>
          <pc:sldMk cId="2358153365" sldId="419"/>
        </pc:sldMkLst>
      </pc:sldChg>
      <pc:sldChg chg="modSp add mod">
        <pc:chgData name="Daniel Housam" userId="19a6bcf8-9951-43f2-9168-6dca4eb54aee" providerId="ADAL" clId="{B7A16C5F-A630-4851-8F88-A9FEDBA79C3F}" dt="2025-06-12T18:38:11.148" v="572" actId="6549"/>
        <pc:sldMkLst>
          <pc:docMk/>
          <pc:sldMk cId="1270897296" sldId="420"/>
        </pc:sldMkLst>
      </pc:sldChg>
      <pc:sldChg chg="modSp add mod">
        <pc:chgData name="Daniel Housam" userId="19a6bcf8-9951-43f2-9168-6dca4eb54aee" providerId="ADAL" clId="{B7A16C5F-A630-4851-8F88-A9FEDBA79C3F}" dt="2025-06-12T18:38:40.211" v="577" actId="20577"/>
        <pc:sldMkLst>
          <pc:docMk/>
          <pc:sldMk cId="3461087269" sldId="421"/>
        </pc:sldMkLst>
      </pc:sldChg>
      <pc:sldChg chg="add">
        <pc:chgData name="Daniel Housam" userId="19a6bcf8-9951-43f2-9168-6dca4eb54aee" providerId="ADAL" clId="{B7A16C5F-A630-4851-8F88-A9FEDBA79C3F}" dt="2025-06-14T14:04:28.183" v="658"/>
        <pc:sldMkLst>
          <pc:docMk/>
          <pc:sldMk cId="1385322926" sldId="422"/>
        </pc:sldMkLst>
      </pc:sldChg>
    </pc:docChg>
  </pc:docChgLst>
  <pc:docChgLst>
    <pc:chgData name="Daniel Housam" userId="19a6bcf8-9951-43f2-9168-6dca4eb54aee" providerId="ADAL" clId="{102BAFC4-A5F9-42C9-84D8-E0961661CAA6}"/>
    <pc:docChg chg="custSel addSld delSld modSld">
      <pc:chgData name="Daniel Housam" userId="19a6bcf8-9951-43f2-9168-6dca4eb54aee" providerId="ADAL" clId="{102BAFC4-A5F9-42C9-84D8-E0961661CAA6}" dt="2024-08-27T19:12:41.572" v="470" actId="1036"/>
      <pc:docMkLst>
        <pc:docMk/>
      </pc:docMkLst>
      <pc:sldChg chg="modSp mod">
        <pc:chgData name="Daniel Housam" userId="19a6bcf8-9951-43f2-9168-6dca4eb54aee" providerId="ADAL" clId="{102BAFC4-A5F9-42C9-84D8-E0961661CAA6}" dt="2024-08-27T18:56:56.219" v="22" actId="20577"/>
        <pc:sldMkLst>
          <pc:docMk/>
          <pc:sldMk cId="2216228010" sldId="258"/>
        </pc:sldMkLst>
      </pc:sldChg>
      <pc:sldChg chg="modSp mod">
        <pc:chgData name="Daniel Housam" userId="19a6bcf8-9951-43f2-9168-6dca4eb54aee" providerId="ADAL" clId="{102BAFC4-A5F9-42C9-84D8-E0961661CAA6}" dt="2024-08-27T19:00:04.690" v="101" actId="1036"/>
        <pc:sldMkLst>
          <pc:docMk/>
          <pc:sldMk cId="274377715" sldId="262"/>
        </pc:sldMkLst>
      </pc:sldChg>
      <pc:sldChg chg="del">
        <pc:chgData name="Daniel Housam" userId="19a6bcf8-9951-43f2-9168-6dca4eb54aee" providerId="ADAL" clId="{102BAFC4-A5F9-42C9-84D8-E0961661CAA6}" dt="2024-08-27T19:00:20.438" v="103" actId="47"/>
        <pc:sldMkLst>
          <pc:docMk/>
          <pc:sldMk cId="1253791140" sldId="273"/>
        </pc:sldMkLst>
      </pc:sldChg>
      <pc:sldChg chg="del">
        <pc:chgData name="Daniel Housam" userId="19a6bcf8-9951-43f2-9168-6dca4eb54aee" providerId="ADAL" clId="{102BAFC4-A5F9-42C9-84D8-E0961661CAA6}" dt="2024-08-27T19:00:21.018" v="104" actId="47"/>
        <pc:sldMkLst>
          <pc:docMk/>
          <pc:sldMk cId="3606041330" sldId="274"/>
        </pc:sldMkLst>
      </pc:sldChg>
      <pc:sldChg chg="del">
        <pc:chgData name="Daniel Housam" userId="19a6bcf8-9951-43f2-9168-6dca4eb54aee" providerId="ADAL" clId="{102BAFC4-A5F9-42C9-84D8-E0961661CAA6}" dt="2024-08-27T19:00:21.569" v="105" actId="47"/>
        <pc:sldMkLst>
          <pc:docMk/>
          <pc:sldMk cId="1050817255" sldId="275"/>
        </pc:sldMkLst>
      </pc:sldChg>
      <pc:sldChg chg="del">
        <pc:chgData name="Daniel Housam" userId="19a6bcf8-9951-43f2-9168-6dca4eb54aee" providerId="ADAL" clId="{102BAFC4-A5F9-42C9-84D8-E0961661CAA6}" dt="2024-08-27T19:00:22.136" v="106" actId="47"/>
        <pc:sldMkLst>
          <pc:docMk/>
          <pc:sldMk cId="2869730756" sldId="276"/>
        </pc:sldMkLst>
      </pc:sldChg>
      <pc:sldChg chg="del">
        <pc:chgData name="Daniel Housam" userId="19a6bcf8-9951-43f2-9168-6dca4eb54aee" providerId="ADAL" clId="{102BAFC4-A5F9-42C9-84D8-E0961661CAA6}" dt="2024-08-27T19:00:22.702" v="107" actId="47"/>
        <pc:sldMkLst>
          <pc:docMk/>
          <pc:sldMk cId="3895311503" sldId="277"/>
        </pc:sldMkLst>
      </pc:sldChg>
      <pc:sldChg chg="del">
        <pc:chgData name="Daniel Housam" userId="19a6bcf8-9951-43f2-9168-6dca4eb54aee" providerId="ADAL" clId="{102BAFC4-A5F9-42C9-84D8-E0961661CAA6}" dt="2024-08-27T19:00:23.722" v="109" actId="47"/>
        <pc:sldMkLst>
          <pc:docMk/>
          <pc:sldMk cId="365838323" sldId="278"/>
        </pc:sldMkLst>
      </pc:sldChg>
      <pc:sldChg chg="del">
        <pc:chgData name="Daniel Housam" userId="19a6bcf8-9951-43f2-9168-6dca4eb54aee" providerId="ADAL" clId="{102BAFC4-A5F9-42C9-84D8-E0961661CAA6}" dt="2024-08-27T19:00:23.228" v="108" actId="47"/>
        <pc:sldMkLst>
          <pc:docMk/>
          <pc:sldMk cId="299093264" sldId="280"/>
        </pc:sldMkLst>
      </pc:sldChg>
      <pc:sldChg chg="del">
        <pc:chgData name="Daniel Housam" userId="19a6bcf8-9951-43f2-9168-6dca4eb54aee" providerId="ADAL" clId="{102BAFC4-A5F9-42C9-84D8-E0961661CAA6}" dt="2024-08-27T19:00:26.171" v="110" actId="47"/>
        <pc:sldMkLst>
          <pc:docMk/>
          <pc:sldMk cId="3550787090" sldId="281"/>
        </pc:sldMkLst>
      </pc:sldChg>
      <pc:sldChg chg="modSp add mod">
        <pc:chgData name="Daniel Housam" userId="19a6bcf8-9951-43f2-9168-6dca4eb54aee" providerId="ADAL" clId="{102BAFC4-A5F9-42C9-84D8-E0961661CAA6}" dt="2024-08-27T19:00:13.196" v="102" actId="20577"/>
        <pc:sldMkLst>
          <pc:docMk/>
          <pc:sldMk cId="2083568639" sldId="282"/>
        </pc:sldMkLst>
      </pc:sldChg>
      <pc:sldChg chg="modSp add mod">
        <pc:chgData name="Daniel Housam" userId="19a6bcf8-9951-43f2-9168-6dca4eb54aee" providerId="ADAL" clId="{102BAFC4-A5F9-42C9-84D8-E0961661CAA6}" dt="2024-08-27T19:03:38.422" v="192" actId="1037"/>
        <pc:sldMkLst>
          <pc:docMk/>
          <pc:sldMk cId="2003444350" sldId="283"/>
        </pc:sldMkLst>
      </pc:sldChg>
      <pc:sldChg chg="modSp add mod">
        <pc:chgData name="Daniel Housam" userId="19a6bcf8-9951-43f2-9168-6dca4eb54aee" providerId="ADAL" clId="{102BAFC4-A5F9-42C9-84D8-E0961661CAA6}" dt="2024-08-27T19:04:08.505" v="220" actId="1037"/>
        <pc:sldMkLst>
          <pc:docMk/>
          <pc:sldMk cId="32982485" sldId="284"/>
        </pc:sldMkLst>
      </pc:sldChg>
      <pc:sldChg chg="modSp add mod">
        <pc:chgData name="Daniel Housam" userId="19a6bcf8-9951-43f2-9168-6dca4eb54aee" providerId="ADAL" clId="{102BAFC4-A5F9-42C9-84D8-E0961661CAA6}" dt="2024-08-27T19:06:00.414" v="290" actId="1035"/>
        <pc:sldMkLst>
          <pc:docMk/>
          <pc:sldMk cId="1592879980" sldId="285"/>
        </pc:sldMkLst>
      </pc:sldChg>
      <pc:sldChg chg="modSp add mod">
        <pc:chgData name="Daniel Housam" userId="19a6bcf8-9951-43f2-9168-6dca4eb54aee" providerId="ADAL" clId="{102BAFC4-A5F9-42C9-84D8-E0961661CAA6}" dt="2024-08-27T19:06:28.131" v="310" actId="1035"/>
        <pc:sldMkLst>
          <pc:docMk/>
          <pc:sldMk cId="2769721798" sldId="286"/>
        </pc:sldMkLst>
      </pc:sldChg>
      <pc:sldChg chg="modSp add mod">
        <pc:chgData name="Daniel Housam" userId="19a6bcf8-9951-43f2-9168-6dca4eb54aee" providerId="ADAL" clId="{102BAFC4-A5F9-42C9-84D8-E0961661CAA6}" dt="2024-08-27T19:09:07.125" v="341" actId="947"/>
        <pc:sldMkLst>
          <pc:docMk/>
          <pc:sldMk cId="3659466803" sldId="287"/>
        </pc:sldMkLst>
      </pc:sldChg>
      <pc:sldChg chg="modSp add mod">
        <pc:chgData name="Daniel Housam" userId="19a6bcf8-9951-43f2-9168-6dca4eb54aee" providerId="ADAL" clId="{102BAFC4-A5F9-42C9-84D8-E0961661CAA6}" dt="2024-08-27T19:12:41.572" v="470" actId="1036"/>
        <pc:sldMkLst>
          <pc:docMk/>
          <pc:sldMk cId="371036635" sldId="288"/>
        </pc:sldMkLst>
      </pc:sldChg>
      <pc:sldChg chg="modSp add mod">
        <pc:chgData name="Daniel Housam" userId="19a6bcf8-9951-43f2-9168-6dca4eb54aee" providerId="ADAL" clId="{102BAFC4-A5F9-42C9-84D8-E0961661CAA6}" dt="2024-08-27T19:12:32.957" v="442" actId="1036"/>
        <pc:sldMkLst>
          <pc:docMk/>
          <pc:sldMk cId="1378200489" sldId="289"/>
        </pc:sldMkLst>
      </pc:sldChg>
    </pc:docChg>
  </pc:docChgLst>
  <pc:docChgLst>
    <pc:chgData name="Daniel Housam" userId="19a6bcf8-9951-43f2-9168-6dca4eb54aee" providerId="ADAL" clId="{7C1CDA6C-B72E-49CC-A99A-51AA39A7522D}"/>
    <pc:docChg chg="undo custSel addSld delSld modSld sldOrd modMainMaster">
      <pc:chgData name="Daniel Housam" userId="19a6bcf8-9951-43f2-9168-6dca4eb54aee" providerId="ADAL" clId="{7C1CDA6C-B72E-49CC-A99A-51AA39A7522D}" dt="2025-02-16T11:16:23.242" v="1200" actId="1036"/>
      <pc:docMkLst>
        <pc:docMk/>
      </pc:docMkLst>
      <pc:sldChg chg="addSp delSp modSp mod">
        <pc:chgData name="Daniel Housam" userId="19a6bcf8-9951-43f2-9168-6dca4eb54aee" providerId="ADAL" clId="{7C1CDA6C-B72E-49CC-A99A-51AA39A7522D}" dt="2025-02-13T02:00:19.888" v="6" actId="962"/>
        <pc:sldMkLst>
          <pc:docMk/>
          <pc:sldMk cId="136353780" sldId="257"/>
        </pc:sldMkLst>
      </pc:sldChg>
      <pc:sldChg chg="addSp modSp mod setBg">
        <pc:chgData name="Daniel Housam" userId="19a6bcf8-9951-43f2-9168-6dca4eb54aee" providerId="ADAL" clId="{7C1CDA6C-B72E-49CC-A99A-51AA39A7522D}" dt="2025-02-13T02:32:02.108" v="463" actId="207"/>
        <pc:sldMkLst>
          <pc:docMk/>
          <pc:sldMk cId="2216228010" sldId="258"/>
        </pc:sldMkLst>
      </pc:sldChg>
      <pc:sldChg chg="delSp modSp mod">
        <pc:chgData name="Daniel Housam" userId="19a6bcf8-9951-43f2-9168-6dca4eb54aee" providerId="ADAL" clId="{7C1CDA6C-B72E-49CC-A99A-51AA39A7522D}" dt="2025-02-13T02:39:02.958" v="722" actId="1036"/>
        <pc:sldMkLst>
          <pc:docMk/>
          <pc:sldMk cId="3213091120" sldId="272"/>
        </pc:sldMkLst>
      </pc:sldChg>
      <pc:sldChg chg="del">
        <pc:chgData name="Daniel Housam" userId="19a6bcf8-9951-43f2-9168-6dca4eb54aee" providerId="ADAL" clId="{7C1CDA6C-B72E-49CC-A99A-51AA39A7522D}" dt="2025-02-13T02:44:34.656" v="1063" actId="47"/>
        <pc:sldMkLst>
          <pc:docMk/>
          <pc:sldMk cId="2204538047" sldId="288"/>
        </pc:sldMkLst>
      </pc:sldChg>
      <pc:sldChg chg="addSp modSp mod">
        <pc:chgData name="Daniel Housam" userId="19a6bcf8-9951-43f2-9168-6dca4eb54aee" providerId="ADAL" clId="{7C1CDA6C-B72E-49CC-A99A-51AA39A7522D}" dt="2025-02-13T02:09:10.168" v="216" actId="20577"/>
        <pc:sldMkLst>
          <pc:docMk/>
          <pc:sldMk cId="3018080897" sldId="294"/>
        </pc:sldMkLst>
      </pc:sldChg>
      <pc:sldChg chg="del">
        <pc:chgData name="Daniel Housam" userId="19a6bcf8-9951-43f2-9168-6dca4eb54aee" providerId="ADAL" clId="{7C1CDA6C-B72E-49CC-A99A-51AA39A7522D}" dt="2025-02-13T02:29:08.256" v="448" actId="47"/>
        <pc:sldMkLst>
          <pc:docMk/>
          <pc:sldMk cId="3515454333" sldId="295"/>
        </pc:sldMkLst>
      </pc:sldChg>
      <pc:sldChg chg="del">
        <pc:chgData name="Daniel Housam" userId="19a6bcf8-9951-43f2-9168-6dca4eb54aee" providerId="ADAL" clId="{7C1CDA6C-B72E-49CC-A99A-51AA39A7522D}" dt="2025-02-13T02:29:08.686" v="449" actId="47"/>
        <pc:sldMkLst>
          <pc:docMk/>
          <pc:sldMk cId="804330293" sldId="296"/>
        </pc:sldMkLst>
      </pc:sldChg>
      <pc:sldChg chg="del">
        <pc:chgData name="Daniel Housam" userId="19a6bcf8-9951-43f2-9168-6dca4eb54aee" providerId="ADAL" clId="{7C1CDA6C-B72E-49CC-A99A-51AA39A7522D}" dt="2025-02-13T02:29:09.147" v="450" actId="47"/>
        <pc:sldMkLst>
          <pc:docMk/>
          <pc:sldMk cId="2888427984" sldId="297"/>
        </pc:sldMkLst>
      </pc:sldChg>
      <pc:sldChg chg="del">
        <pc:chgData name="Daniel Housam" userId="19a6bcf8-9951-43f2-9168-6dca4eb54aee" providerId="ADAL" clId="{7C1CDA6C-B72E-49CC-A99A-51AA39A7522D}" dt="2025-02-13T02:29:09.906" v="451" actId="47"/>
        <pc:sldMkLst>
          <pc:docMk/>
          <pc:sldMk cId="7871510" sldId="298"/>
        </pc:sldMkLst>
      </pc:sldChg>
      <pc:sldChg chg="del">
        <pc:chgData name="Daniel Housam" userId="19a6bcf8-9951-43f2-9168-6dca4eb54aee" providerId="ADAL" clId="{7C1CDA6C-B72E-49CC-A99A-51AA39A7522D}" dt="2025-02-13T02:29:10.618" v="452" actId="47"/>
        <pc:sldMkLst>
          <pc:docMk/>
          <pc:sldMk cId="3205549910" sldId="299"/>
        </pc:sldMkLst>
      </pc:sldChg>
      <pc:sldChg chg="del">
        <pc:chgData name="Daniel Housam" userId="19a6bcf8-9951-43f2-9168-6dca4eb54aee" providerId="ADAL" clId="{7C1CDA6C-B72E-49CC-A99A-51AA39A7522D}" dt="2025-02-13T02:29:11.748" v="453" actId="47"/>
        <pc:sldMkLst>
          <pc:docMk/>
          <pc:sldMk cId="450545906" sldId="303"/>
        </pc:sldMkLst>
      </pc:sldChg>
      <pc:sldChg chg="del">
        <pc:chgData name="Daniel Housam" userId="19a6bcf8-9951-43f2-9168-6dca4eb54aee" providerId="ADAL" clId="{7C1CDA6C-B72E-49CC-A99A-51AA39A7522D}" dt="2025-02-13T02:29:12.237" v="454" actId="47"/>
        <pc:sldMkLst>
          <pc:docMk/>
          <pc:sldMk cId="724133636" sldId="304"/>
        </pc:sldMkLst>
      </pc:sldChg>
      <pc:sldChg chg="del">
        <pc:chgData name="Daniel Housam" userId="19a6bcf8-9951-43f2-9168-6dca4eb54aee" providerId="ADAL" clId="{7C1CDA6C-B72E-49CC-A99A-51AA39A7522D}" dt="2025-02-13T02:29:13.809" v="456" actId="47"/>
        <pc:sldMkLst>
          <pc:docMk/>
          <pc:sldMk cId="82366279" sldId="305"/>
        </pc:sldMkLst>
      </pc:sldChg>
      <pc:sldChg chg="del">
        <pc:chgData name="Daniel Housam" userId="19a6bcf8-9951-43f2-9168-6dca4eb54aee" providerId="ADAL" clId="{7C1CDA6C-B72E-49CC-A99A-51AA39A7522D}" dt="2025-02-13T02:29:12.901" v="455" actId="47"/>
        <pc:sldMkLst>
          <pc:docMk/>
          <pc:sldMk cId="4072655445" sldId="306"/>
        </pc:sldMkLst>
      </pc:sldChg>
      <pc:sldChg chg="del">
        <pc:chgData name="Daniel Housam" userId="19a6bcf8-9951-43f2-9168-6dca4eb54aee" providerId="ADAL" clId="{7C1CDA6C-B72E-49CC-A99A-51AA39A7522D}" dt="2025-02-13T02:29:14.346" v="457" actId="47"/>
        <pc:sldMkLst>
          <pc:docMk/>
          <pc:sldMk cId="2957931033" sldId="307"/>
        </pc:sldMkLst>
      </pc:sldChg>
      <pc:sldChg chg="del">
        <pc:chgData name="Daniel Housam" userId="19a6bcf8-9951-43f2-9168-6dca4eb54aee" providerId="ADAL" clId="{7C1CDA6C-B72E-49CC-A99A-51AA39A7522D}" dt="2025-02-13T02:29:15.646" v="458" actId="47"/>
        <pc:sldMkLst>
          <pc:docMk/>
          <pc:sldMk cId="3417336918" sldId="308"/>
        </pc:sldMkLst>
      </pc:sldChg>
      <pc:sldChg chg="add ord">
        <pc:chgData name="Daniel Housam" userId="19a6bcf8-9951-43f2-9168-6dca4eb54aee" providerId="ADAL" clId="{7C1CDA6C-B72E-49CC-A99A-51AA39A7522D}" dt="2025-02-13T02:09:52.586" v="219"/>
        <pc:sldMkLst>
          <pc:docMk/>
          <pc:sldMk cId="942850753" sldId="309"/>
        </pc:sldMkLst>
      </pc:sldChg>
      <pc:sldChg chg="modSp add mod">
        <pc:chgData name="Daniel Housam" userId="19a6bcf8-9951-43f2-9168-6dca4eb54aee" providerId="ADAL" clId="{7C1CDA6C-B72E-49CC-A99A-51AA39A7522D}" dt="2025-02-13T02:38:38.898" v="693" actId="1036"/>
        <pc:sldMkLst>
          <pc:docMk/>
          <pc:sldMk cId="3820797575" sldId="310"/>
        </pc:sldMkLst>
      </pc:sldChg>
      <pc:sldChg chg="modSp add mod">
        <pc:chgData name="Daniel Housam" userId="19a6bcf8-9951-43f2-9168-6dca4eb54aee" providerId="ADAL" clId="{7C1CDA6C-B72E-49CC-A99A-51AA39A7522D}" dt="2025-02-13T02:39:23.718" v="760" actId="1036"/>
        <pc:sldMkLst>
          <pc:docMk/>
          <pc:sldMk cId="3244104725" sldId="311"/>
        </pc:sldMkLst>
      </pc:sldChg>
      <pc:sldChg chg="modSp add mod">
        <pc:chgData name="Daniel Housam" userId="19a6bcf8-9951-43f2-9168-6dca4eb54aee" providerId="ADAL" clId="{7C1CDA6C-B72E-49CC-A99A-51AA39A7522D}" dt="2025-02-13T02:39:34.865" v="782" actId="1036"/>
        <pc:sldMkLst>
          <pc:docMk/>
          <pc:sldMk cId="487612068" sldId="312"/>
        </pc:sldMkLst>
      </pc:sldChg>
      <pc:sldChg chg="modSp add mod">
        <pc:chgData name="Daniel Housam" userId="19a6bcf8-9951-43f2-9168-6dca4eb54aee" providerId="ADAL" clId="{7C1CDA6C-B72E-49CC-A99A-51AA39A7522D}" dt="2025-02-13T02:39:45.786" v="803" actId="1035"/>
        <pc:sldMkLst>
          <pc:docMk/>
          <pc:sldMk cId="848360665" sldId="313"/>
        </pc:sldMkLst>
      </pc:sldChg>
      <pc:sldChg chg="modSp add mod">
        <pc:chgData name="Daniel Housam" userId="19a6bcf8-9951-43f2-9168-6dca4eb54aee" providerId="ADAL" clId="{7C1CDA6C-B72E-49CC-A99A-51AA39A7522D}" dt="2025-02-13T02:39:56.045" v="824" actId="1035"/>
        <pc:sldMkLst>
          <pc:docMk/>
          <pc:sldMk cId="1773611886" sldId="314"/>
        </pc:sldMkLst>
      </pc:sldChg>
      <pc:sldChg chg="modSp add mod">
        <pc:chgData name="Daniel Housam" userId="19a6bcf8-9951-43f2-9168-6dca4eb54aee" providerId="ADAL" clId="{7C1CDA6C-B72E-49CC-A99A-51AA39A7522D}" dt="2025-02-13T02:41:54.685" v="939" actId="1036"/>
        <pc:sldMkLst>
          <pc:docMk/>
          <pc:sldMk cId="2590418982" sldId="315"/>
        </pc:sldMkLst>
      </pc:sldChg>
      <pc:sldChg chg="modSp add mod">
        <pc:chgData name="Daniel Housam" userId="19a6bcf8-9951-43f2-9168-6dca4eb54aee" providerId="ADAL" clId="{7C1CDA6C-B72E-49CC-A99A-51AA39A7522D}" dt="2025-02-13T02:43:29.530" v="1010" actId="1035"/>
        <pc:sldMkLst>
          <pc:docMk/>
          <pc:sldMk cId="3420829642" sldId="316"/>
        </pc:sldMkLst>
      </pc:sldChg>
      <pc:sldChg chg="modSp add mod">
        <pc:chgData name="Daniel Housam" userId="19a6bcf8-9951-43f2-9168-6dca4eb54aee" providerId="ADAL" clId="{7C1CDA6C-B72E-49CC-A99A-51AA39A7522D}" dt="2025-02-13T02:43:48.805" v="1062" actId="1035"/>
        <pc:sldMkLst>
          <pc:docMk/>
          <pc:sldMk cId="1058482939" sldId="317"/>
        </pc:sldMkLst>
      </pc:sldChg>
      <pc:sldChg chg="add ord">
        <pc:chgData name="Daniel Housam" userId="19a6bcf8-9951-43f2-9168-6dca4eb54aee" providerId="ADAL" clId="{7C1CDA6C-B72E-49CC-A99A-51AA39A7522D}" dt="2025-02-13T02:44:48.446" v="1066"/>
        <pc:sldMkLst>
          <pc:docMk/>
          <pc:sldMk cId="1762422969" sldId="318"/>
        </pc:sldMkLst>
      </pc:sldChg>
      <pc:sldChg chg="modSp add mod ord">
        <pc:chgData name="Daniel Housam" userId="19a6bcf8-9951-43f2-9168-6dca4eb54aee" providerId="ADAL" clId="{7C1CDA6C-B72E-49CC-A99A-51AA39A7522D}" dt="2025-02-16T11:14:42.153" v="1102" actId="20577"/>
        <pc:sldMkLst>
          <pc:docMk/>
          <pc:sldMk cId="2938094595" sldId="319"/>
        </pc:sldMkLst>
      </pc:sldChg>
      <pc:sldChg chg="delSp modSp add mod">
        <pc:chgData name="Daniel Housam" userId="19a6bcf8-9951-43f2-9168-6dca4eb54aee" providerId="ADAL" clId="{7C1CDA6C-B72E-49CC-A99A-51AA39A7522D}" dt="2025-02-16T11:15:43.392" v="1150" actId="1035"/>
        <pc:sldMkLst>
          <pc:docMk/>
          <pc:sldMk cId="530332490" sldId="320"/>
        </pc:sldMkLst>
      </pc:sldChg>
      <pc:sldChg chg="modSp add mod">
        <pc:chgData name="Daniel Housam" userId="19a6bcf8-9951-43f2-9168-6dca4eb54aee" providerId="ADAL" clId="{7C1CDA6C-B72E-49CC-A99A-51AA39A7522D}" dt="2025-02-16T11:16:23.242" v="1200" actId="1036"/>
        <pc:sldMkLst>
          <pc:docMk/>
          <pc:sldMk cId="4071869682" sldId="321"/>
        </pc:sldMkLst>
      </pc:sldChg>
      <pc:sldMasterChg chg="setBg modSldLayout">
        <pc:chgData name="Daniel Housam" userId="19a6bcf8-9951-43f2-9168-6dca4eb54aee" providerId="ADAL" clId="{7C1CDA6C-B72E-49CC-A99A-51AA39A7522D}" dt="2025-02-13T01:59:43.068" v="2"/>
        <pc:sldMasterMkLst>
          <pc:docMk/>
          <pc:sldMasterMk cId="1716576902" sldId="2147483660"/>
        </pc:sldMasterMkLst>
        <pc:sldLayoutChg chg="setBg">
          <pc:chgData name="Daniel Housam" userId="19a6bcf8-9951-43f2-9168-6dca4eb54aee" providerId="ADAL" clId="{7C1CDA6C-B72E-49CC-A99A-51AA39A7522D}" dt="2025-02-13T01:59:43.068" v="2"/>
          <pc:sldLayoutMkLst>
            <pc:docMk/>
            <pc:sldMasterMk cId="1716576902" sldId="2147483660"/>
            <pc:sldLayoutMk cId="4117366338" sldId="2147483661"/>
          </pc:sldLayoutMkLst>
        </pc:sldLayoutChg>
        <pc:sldLayoutChg chg="setBg">
          <pc:chgData name="Daniel Housam" userId="19a6bcf8-9951-43f2-9168-6dca4eb54aee" providerId="ADAL" clId="{7C1CDA6C-B72E-49CC-A99A-51AA39A7522D}" dt="2025-02-13T01:59:43.068" v="2"/>
          <pc:sldLayoutMkLst>
            <pc:docMk/>
            <pc:sldMasterMk cId="1716576902" sldId="2147483660"/>
            <pc:sldLayoutMk cId="1737895376" sldId="2147483662"/>
          </pc:sldLayoutMkLst>
        </pc:sldLayoutChg>
        <pc:sldLayoutChg chg="setBg">
          <pc:chgData name="Daniel Housam" userId="19a6bcf8-9951-43f2-9168-6dca4eb54aee" providerId="ADAL" clId="{7C1CDA6C-B72E-49CC-A99A-51AA39A7522D}" dt="2025-02-13T01:59:43.068" v="2"/>
          <pc:sldLayoutMkLst>
            <pc:docMk/>
            <pc:sldMasterMk cId="1716576902" sldId="2147483660"/>
            <pc:sldLayoutMk cId="3328417469" sldId="2147483663"/>
          </pc:sldLayoutMkLst>
        </pc:sldLayoutChg>
        <pc:sldLayoutChg chg="setBg">
          <pc:chgData name="Daniel Housam" userId="19a6bcf8-9951-43f2-9168-6dca4eb54aee" providerId="ADAL" clId="{7C1CDA6C-B72E-49CC-A99A-51AA39A7522D}" dt="2025-02-13T01:59:43.068" v="2"/>
          <pc:sldLayoutMkLst>
            <pc:docMk/>
            <pc:sldMasterMk cId="1716576902" sldId="2147483660"/>
            <pc:sldLayoutMk cId="891340264" sldId="2147483664"/>
          </pc:sldLayoutMkLst>
        </pc:sldLayoutChg>
        <pc:sldLayoutChg chg="setBg">
          <pc:chgData name="Daniel Housam" userId="19a6bcf8-9951-43f2-9168-6dca4eb54aee" providerId="ADAL" clId="{7C1CDA6C-B72E-49CC-A99A-51AA39A7522D}" dt="2025-02-13T01:59:43.068" v="2"/>
          <pc:sldLayoutMkLst>
            <pc:docMk/>
            <pc:sldMasterMk cId="1716576902" sldId="2147483660"/>
            <pc:sldLayoutMk cId="2129488973" sldId="2147483665"/>
          </pc:sldLayoutMkLst>
        </pc:sldLayoutChg>
        <pc:sldLayoutChg chg="setBg">
          <pc:chgData name="Daniel Housam" userId="19a6bcf8-9951-43f2-9168-6dca4eb54aee" providerId="ADAL" clId="{7C1CDA6C-B72E-49CC-A99A-51AA39A7522D}" dt="2025-02-13T01:59:43.068" v="2"/>
          <pc:sldLayoutMkLst>
            <pc:docMk/>
            <pc:sldMasterMk cId="1716576902" sldId="2147483660"/>
            <pc:sldLayoutMk cId="2260873953" sldId="2147483666"/>
          </pc:sldLayoutMkLst>
        </pc:sldLayoutChg>
        <pc:sldLayoutChg chg="setBg">
          <pc:chgData name="Daniel Housam" userId="19a6bcf8-9951-43f2-9168-6dca4eb54aee" providerId="ADAL" clId="{7C1CDA6C-B72E-49CC-A99A-51AA39A7522D}" dt="2025-02-13T01:59:43.068" v="2"/>
          <pc:sldLayoutMkLst>
            <pc:docMk/>
            <pc:sldMasterMk cId="1716576902" sldId="2147483660"/>
            <pc:sldLayoutMk cId="1881232145" sldId="2147483667"/>
          </pc:sldLayoutMkLst>
        </pc:sldLayoutChg>
        <pc:sldLayoutChg chg="setBg">
          <pc:chgData name="Daniel Housam" userId="19a6bcf8-9951-43f2-9168-6dca4eb54aee" providerId="ADAL" clId="{7C1CDA6C-B72E-49CC-A99A-51AA39A7522D}" dt="2025-02-13T01:59:43.068" v="2"/>
          <pc:sldLayoutMkLst>
            <pc:docMk/>
            <pc:sldMasterMk cId="1716576902" sldId="2147483660"/>
            <pc:sldLayoutMk cId="2439630527" sldId="2147483668"/>
          </pc:sldLayoutMkLst>
        </pc:sldLayoutChg>
        <pc:sldLayoutChg chg="setBg">
          <pc:chgData name="Daniel Housam" userId="19a6bcf8-9951-43f2-9168-6dca4eb54aee" providerId="ADAL" clId="{7C1CDA6C-B72E-49CC-A99A-51AA39A7522D}" dt="2025-02-13T01:59:43.068" v="2"/>
          <pc:sldLayoutMkLst>
            <pc:docMk/>
            <pc:sldMasterMk cId="1716576902" sldId="2147483660"/>
            <pc:sldLayoutMk cId="2804523055" sldId="2147483669"/>
          </pc:sldLayoutMkLst>
        </pc:sldLayoutChg>
        <pc:sldLayoutChg chg="setBg">
          <pc:chgData name="Daniel Housam" userId="19a6bcf8-9951-43f2-9168-6dca4eb54aee" providerId="ADAL" clId="{7C1CDA6C-B72E-49CC-A99A-51AA39A7522D}" dt="2025-02-13T01:59:43.068" v="2"/>
          <pc:sldLayoutMkLst>
            <pc:docMk/>
            <pc:sldMasterMk cId="1716576902" sldId="2147483660"/>
            <pc:sldLayoutMk cId="3832747629" sldId="2147483670"/>
          </pc:sldLayoutMkLst>
        </pc:sldLayoutChg>
        <pc:sldLayoutChg chg="setBg">
          <pc:chgData name="Daniel Housam" userId="19a6bcf8-9951-43f2-9168-6dca4eb54aee" providerId="ADAL" clId="{7C1CDA6C-B72E-49CC-A99A-51AA39A7522D}" dt="2025-02-13T01:59:43.068" v="2"/>
          <pc:sldLayoutMkLst>
            <pc:docMk/>
            <pc:sldMasterMk cId="1716576902" sldId="2147483660"/>
            <pc:sldLayoutMk cId="618728830" sldId="2147483671"/>
          </pc:sldLayoutMkLst>
        </pc:sldLayoutChg>
      </pc:sldMasterChg>
    </pc:docChg>
  </pc:docChgLst>
  <pc:docChgLst>
    <pc:chgData name="Daniel Housam" userId="19a6bcf8-9951-43f2-9168-6dca4eb54aee" providerId="ADAL" clId="{DEC5C2C8-992F-4580-A059-5BCA74791AA7}"/>
    <pc:docChg chg="undo custSel addSld delSld modSld sldOrd">
      <pc:chgData name="Daniel Housam" userId="19a6bcf8-9951-43f2-9168-6dca4eb54aee" providerId="ADAL" clId="{DEC5C2C8-992F-4580-A059-5BCA74791AA7}" dt="2025-02-28T21:52:11.671" v="864" actId="20577"/>
      <pc:docMkLst>
        <pc:docMk/>
      </pc:docMkLst>
      <pc:sldChg chg="modSp mod">
        <pc:chgData name="Daniel Housam" userId="19a6bcf8-9951-43f2-9168-6dca4eb54aee" providerId="ADAL" clId="{DEC5C2C8-992F-4580-A059-5BCA74791AA7}" dt="2025-02-25T22:09:03.746" v="85" actId="20577"/>
        <pc:sldMkLst>
          <pc:docMk/>
          <pc:sldMk cId="2216228010" sldId="258"/>
        </pc:sldMkLst>
      </pc:sldChg>
      <pc:sldChg chg="modSp mod">
        <pc:chgData name="Daniel Housam" userId="19a6bcf8-9951-43f2-9168-6dca4eb54aee" providerId="ADAL" clId="{DEC5C2C8-992F-4580-A059-5BCA74791AA7}" dt="2025-02-28T00:18:02.335" v="684" actId="20577"/>
        <pc:sldMkLst>
          <pc:docMk/>
          <pc:sldMk cId="3213091120" sldId="272"/>
        </pc:sldMkLst>
      </pc:sldChg>
      <pc:sldChg chg="del">
        <pc:chgData name="Daniel Housam" userId="19a6bcf8-9951-43f2-9168-6dca4eb54aee" providerId="ADAL" clId="{DEC5C2C8-992F-4580-A059-5BCA74791AA7}" dt="2025-02-25T22:07:54.360" v="0" actId="47"/>
        <pc:sldMkLst>
          <pc:docMk/>
          <pc:sldMk cId="3018080897" sldId="294"/>
        </pc:sldMkLst>
      </pc:sldChg>
      <pc:sldChg chg="del">
        <pc:chgData name="Daniel Housam" userId="19a6bcf8-9951-43f2-9168-6dca4eb54aee" providerId="ADAL" clId="{DEC5C2C8-992F-4580-A059-5BCA74791AA7}" dt="2025-02-25T22:07:55.429" v="1" actId="47"/>
        <pc:sldMkLst>
          <pc:docMk/>
          <pc:sldMk cId="942850753" sldId="309"/>
        </pc:sldMkLst>
      </pc:sldChg>
      <pc:sldChg chg="del">
        <pc:chgData name="Daniel Housam" userId="19a6bcf8-9951-43f2-9168-6dca4eb54aee" providerId="ADAL" clId="{DEC5C2C8-992F-4580-A059-5BCA74791AA7}" dt="2025-02-26T21:27:26.332" v="141" actId="47"/>
        <pc:sldMkLst>
          <pc:docMk/>
          <pc:sldMk cId="3820797575" sldId="310"/>
        </pc:sldMkLst>
      </pc:sldChg>
      <pc:sldChg chg="del">
        <pc:chgData name="Daniel Housam" userId="19a6bcf8-9951-43f2-9168-6dca4eb54aee" providerId="ADAL" clId="{DEC5C2C8-992F-4580-A059-5BCA74791AA7}" dt="2025-02-26T21:27:26.955" v="142" actId="47"/>
        <pc:sldMkLst>
          <pc:docMk/>
          <pc:sldMk cId="3244104725" sldId="311"/>
        </pc:sldMkLst>
      </pc:sldChg>
      <pc:sldChg chg="del">
        <pc:chgData name="Daniel Housam" userId="19a6bcf8-9951-43f2-9168-6dca4eb54aee" providerId="ADAL" clId="{DEC5C2C8-992F-4580-A059-5BCA74791AA7}" dt="2025-02-26T21:27:27.451" v="143" actId="47"/>
        <pc:sldMkLst>
          <pc:docMk/>
          <pc:sldMk cId="487612068" sldId="312"/>
        </pc:sldMkLst>
      </pc:sldChg>
      <pc:sldChg chg="del">
        <pc:chgData name="Daniel Housam" userId="19a6bcf8-9951-43f2-9168-6dca4eb54aee" providerId="ADAL" clId="{DEC5C2C8-992F-4580-A059-5BCA74791AA7}" dt="2025-02-26T21:27:27.815" v="144" actId="47"/>
        <pc:sldMkLst>
          <pc:docMk/>
          <pc:sldMk cId="848360665" sldId="313"/>
        </pc:sldMkLst>
      </pc:sldChg>
      <pc:sldChg chg="del">
        <pc:chgData name="Daniel Housam" userId="19a6bcf8-9951-43f2-9168-6dca4eb54aee" providerId="ADAL" clId="{DEC5C2C8-992F-4580-A059-5BCA74791AA7}" dt="2025-02-26T21:27:28.101" v="145" actId="47"/>
        <pc:sldMkLst>
          <pc:docMk/>
          <pc:sldMk cId="1773611886" sldId="314"/>
        </pc:sldMkLst>
      </pc:sldChg>
      <pc:sldChg chg="del">
        <pc:chgData name="Daniel Housam" userId="19a6bcf8-9951-43f2-9168-6dca4eb54aee" providerId="ADAL" clId="{DEC5C2C8-992F-4580-A059-5BCA74791AA7}" dt="2025-02-26T21:27:28.393" v="146" actId="47"/>
        <pc:sldMkLst>
          <pc:docMk/>
          <pc:sldMk cId="2590418982" sldId="315"/>
        </pc:sldMkLst>
      </pc:sldChg>
      <pc:sldChg chg="del">
        <pc:chgData name="Daniel Housam" userId="19a6bcf8-9951-43f2-9168-6dca4eb54aee" providerId="ADAL" clId="{DEC5C2C8-992F-4580-A059-5BCA74791AA7}" dt="2025-02-26T21:27:28.804" v="147" actId="47"/>
        <pc:sldMkLst>
          <pc:docMk/>
          <pc:sldMk cId="3420829642" sldId="316"/>
        </pc:sldMkLst>
      </pc:sldChg>
      <pc:sldChg chg="del">
        <pc:chgData name="Daniel Housam" userId="19a6bcf8-9951-43f2-9168-6dca4eb54aee" providerId="ADAL" clId="{DEC5C2C8-992F-4580-A059-5BCA74791AA7}" dt="2025-02-26T21:27:29.356" v="148" actId="47"/>
        <pc:sldMkLst>
          <pc:docMk/>
          <pc:sldMk cId="1058482939" sldId="317"/>
        </pc:sldMkLst>
      </pc:sldChg>
      <pc:sldChg chg="ord">
        <pc:chgData name="Daniel Housam" userId="19a6bcf8-9951-43f2-9168-6dca4eb54aee" providerId="ADAL" clId="{DEC5C2C8-992F-4580-A059-5BCA74791AA7}" dt="2025-02-28T21:48:17.185" v="702"/>
        <pc:sldMkLst>
          <pc:docMk/>
          <pc:sldMk cId="1762422969" sldId="318"/>
        </pc:sldMkLst>
      </pc:sldChg>
      <pc:sldChg chg="modSp add mod">
        <pc:chgData name="Daniel Housam" userId="19a6bcf8-9951-43f2-9168-6dca4eb54aee" providerId="ADAL" clId="{DEC5C2C8-992F-4580-A059-5BCA74791AA7}" dt="2025-02-28T00:18:10.502" v="685"/>
        <pc:sldMkLst>
          <pc:docMk/>
          <pc:sldMk cId="1911959333" sldId="319"/>
        </pc:sldMkLst>
      </pc:sldChg>
      <pc:sldChg chg="del">
        <pc:chgData name="Daniel Housam" userId="19a6bcf8-9951-43f2-9168-6dca4eb54aee" providerId="ADAL" clId="{DEC5C2C8-992F-4580-A059-5BCA74791AA7}" dt="2025-02-26T21:27:29.879" v="149" actId="47"/>
        <pc:sldMkLst>
          <pc:docMk/>
          <pc:sldMk cId="2938094595" sldId="319"/>
        </pc:sldMkLst>
      </pc:sldChg>
      <pc:sldChg chg="del">
        <pc:chgData name="Daniel Housam" userId="19a6bcf8-9951-43f2-9168-6dca4eb54aee" providerId="ADAL" clId="{DEC5C2C8-992F-4580-A059-5BCA74791AA7}" dt="2025-02-26T21:27:30.348" v="150" actId="47"/>
        <pc:sldMkLst>
          <pc:docMk/>
          <pc:sldMk cId="530332490" sldId="320"/>
        </pc:sldMkLst>
      </pc:sldChg>
      <pc:sldChg chg="modSp add mod">
        <pc:chgData name="Daniel Housam" userId="19a6bcf8-9951-43f2-9168-6dca4eb54aee" providerId="ADAL" clId="{DEC5C2C8-992F-4580-A059-5BCA74791AA7}" dt="2025-02-26T21:36:35.959" v="247" actId="20577"/>
        <pc:sldMkLst>
          <pc:docMk/>
          <pc:sldMk cId="1766562840" sldId="320"/>
        </pc:sldMkLst>
      </pc:sldChg>
      <pc:sldChg chg="add del">
        <pc:chgData name="Daniel Housam" userId="19a6bcf8-9951-43f2-9168-6dca4eb54aee" providerId="ADAL" clId="{DEC5C2C8-992F-4580-A059-5BCA74791AA7}" dt="2025-02-26T21:31:17.983" v="193" actId="47"/>
        <pc:sldMkLst>
          <pc:docMk/>
          <pc:sldMk cId="2995363345" sldId="321"/>
        </pc:sldMkLst>
      </pc:sldChg>
      <pc:sldChg chg="del">
        <pc:chgData name="Daniel Housam" userId="19a6bcf8-9951-43f2-9168-6dca4eb54aee" providerId="ADAL" clId="{DEC5C2C8-992F-4580-A059-5BCA74791AA7}" dt="2025-02-26T21:27:30.617" v="151" actId="47"/>
        <pc:sldMkLst>
          <pc:docMk/>
          <pc:sldMk cId="4071869682" sldId="321"/>
        </pc:sldMkLst>
      </pc:sldChg>
      <pc:sldChg chg="modSp add mod">
        <pc:chgData name="Daniel Housam" userId="19a6bcf8-9951-43f2-9168-6dca4eb54aee" providerId="ADAL" clId="{DEC5C2C8-992F-4580-A059-5BCA74791AA7}" dt="2025-02-26T21:37:25.632" v="292" actId="1036"/>
        <pc:sldMkLst>
          <pc:docMk/>
          <pc:sldMk cId="4223326476" sldId="321"/>
        </pc:sldMkLst>
      </pc:sldChg>
      <pc:sldChg chg="modSp add mod">
        <pc:chgData name="Daniel Housam" userId="19a6bcf8-9951-43f2-9168-6dca4eb54aee" providerId="ADAL" clId="{DEC5C2C8-992F-4580-A059-5BCA74791AA7}" dt="2025-02-26T21:37:39.941" v="313" actId="1035"/>
        <pc:sldMkLst>
          <pc:docMk/>
          <pc:sldMk cId="168681909" sldId="322"/>
        </pc:sldMkLst>
      </pc:sldChg>
      <pc:sldChg chg="modSp add mod">
        <pc:chgData name="Daniel Housam" userId="19a6bcf8-9951-43f2-9168-6dca4eb54aee" providerId="ADAL" clId="{DEC5C2C8-992F-4580-A059-5BCA74791AA7}" dt="2025-02-26T21:38:52.712" v="354" actId="1035"/>
        <pc:sldMkLst>
          <pc:docMk/>
          <pc:sldMk cId="15790384" sldId="323"/>
        </pc:sldMkLst>
      </pc:sldChg>
      <pc:sldChg chg="modSp add mod">
        <pc:chgData name="Daniel Housam" userId="19a6bcf8-9951-43f2-9168-6dca4eb54aee" providerId="ADAL" clId="{DEC5C2C8-992F-4580-A059-5BCA74791AA7}" dt="2025-02-26T21:39:17.472" v="381" actId="947"/>
        <pc:sldMkLst>
          <pc:docMk/>
          <pc:sldMk cId="888934703" sldId="324"/>
        </pc:sldMkLst>
      </pc:sldChg>
      <pc:sldChg chg="modSp add mod">
        <pc:chgData name="Daniel Housam" userId="19a6bcf8-9951-43f2-9168-6dca4eb54aee" providerId="ADAL" clId="{DEC5C2C8-992F-4580-A059-5BCA74791AA7}" dt="2025-02-26T21:40:43.219" v="418" actId="20577"/>
        <pc:sldMkLst>
          <pc:docMk/>
          <pc:sldMk cId="1140761043" sldId="325"/>
        </pc:sldMkLst>
      </pc:sldChg>
      <pc:sldChg chg="modSp add mod">
        <pc:chgData name="Daniel Housam" userId="19a6bcf8-9951-43f2-9168-6dca4eb54aee" providerId="ADAL" clId="{DEC5C2C8-992F-4580-A059-5BCA74791AA7}" dt="2025-02-28T20:06:24.914" v="696" actId="20577"/>
        <pc:sldMkLst>
          <pc:docMk/>
          <pc:sldMk cId="3490467545" sldId="326"/>
        </pc:sldMkLst>
      </pc:sldChg>
      <pc:sldChg chg="modSp add mod ord">
        <pc:chgData name="Daniel Housam" userId="19a6bcf8-9951-43f2-9168-6dca4eb54aee" providerId="ADAL" clId="{DEC5C2C8-992F-4580-A059-5BCA74791AA7}" dt="2025-02-28T21:49:51.312" v="796" actId="20577"/>
        <pc:sldMkLst>
          <pc:docMk/>
          <pc:sldMk cId="3062787773" sldId="327"/>
        </pc:sldMkLst>
      </pc:sldChg>
      <pc:sldChg chg="add">
        <pc:chgData name="Daniel Housam" userId="19a6bcf8-9951-43f2-9168-6dca4eb54aee" providerId="ADAL" clId="{DEC5C2C8-992F-4580-A059-5BCA74791AA7}" dt="2025-02-28T21:48:14.939" v="700" actId="2890"/>
        <pc:sldMkLst>
          <pc:docMk/>
          <pc:sldMk cId="1099087141" sldId="328"/>
        </pc:sldMkLst>
      </pc:sldChg>
      <pc:sldChg chg="delSp modSp add mod ord">
        <pc:chgData name="Daniel Housam" userId="19a6bcf8-9951-43f2-9168-6dca4eb54aee" providerId="ADAL" clId="{DEC5C2C8-992F-4580-A059-5BCA74791AA7}" dt="2025-02-28T21:51:29.283" v="853" actId="1036"/>
        <pc:sldMkLst>
          <pc:docMk/>
          <pc:sldMk cId="3039630678" sldId="329"/>
        </pc:sldMkLst>
      </pc:sldChg>
      <pc:sldChg chg="modSp add mod">
        <pc:chgData name="Daniel Housam" userId="19a6bcf8-9951-43f2-9168-6dca4eb54aee" providerId="ADAL" clId="{DEC5C2C8-992F-4580-A059-5BCA74791AA7}" dt="2025-02-28T21:52:11.671" v="864" actId="20577"/>
        <pc:sldMkLst>
          <pc:docMk/>
          <pc:sldMk cId="174601632" sldId="330"/>
        </pc:sldMkLst>
      </pc:sldChg>
    </pc:docChg>
  </pc:docChgLst>
  <pc:docChgLst>
    <pc:chgData name="Daniel Housam" userId="19a6bcf8-9951-43f2-9168-6dca4eb54aee" providerId="ADAL" clId="{18545557-0345-4ED5-B8D3-5B68BCA8B686}"/>
    <pc:docChg chg="undo custSel addSld delSld modSld">
      <pc:chgData name="Daniel Housam" userId="19a6bcf8-9951-43f2-9168-6dca4eb54aee" providerId="ADAL" clId="{18545557-0345-4ED5-B8D3-5B68BCA8B686}" dt="2024-12-10T15:59:54.702" v="454" actId="20577"/>
      <pc:docMkLst>
        <pc:docMk/>
      </pc:docMkLst>
      <pc:sldChg chg="modSp mod">
        <pc:chgData name="Daniel Housam" userId="19a6bcf8-9951-43f2-9168-6dca4eb54aee" providerId="ADAL" clId="{18545557-0345-4ED5-B8D3-5B68BCA8B686}" dt="2024-12-10T15:41:38.296" v="63" actId="1038"/>
        <pc:sldMkLst>
          <pc:docMk/>
          <pc:sldMk cId="2216228010" sldId="258"/>
        </pc:sldMkLst>
      </pc:sldChg>
      <pc:sldChg chg="modSp mod">
        <pc:chgData name="Daniel Housam" userId="19a6bcf8-9951-43f2-9168-6dca4eb54aee" providerId="ADAL" clId="{18545557-0345-4ED5-B8D3-5B68BCA8B686}" dt="2024-12-10T15:45:33.307" v="147" actId="1036"/>
        <pc:sldMkLst>
          <pc:docMk/>
          <pc:sldMk cId="3213091120" sldId="272"/>
        </pc:sldMkLst>
      </pc:sldChg>
      <pc:sldChg chg="modSp add mod">
        <pc:chgData name="Daniel Housam" userId="19a6bcf8-9951-43f2-9168-6dca4eb54aee" providerId="ADAL" clId="{18545557-0345-4ED5-B8D3-5B68BCA8B686}" dt="2024-12-10T15:45:52.181" v="179" actId="1036"/>
        <pc:sldMkLst>
          <pc:docMk/>
          <pc:sldMk cId="2301609966" sldId="289"/>
        </pc:sldMkLst>
      </pc:sldChg>
      <pc:sldChg chg="del">
        <pc:chgData name="Daniel Housam" userId="19a6bcf8-9951-43f2-9168-6dca4eb54aee" providerId="ADAL" clId="{18545557-0345-4ED5-B8D3-5B68BCA8B686}" dt="2024-12-10T15:44:58.409" v="109" actId="47"/>
        <pc:sldMkLst>
          <pc:docMk/>
          <pc:sldMk cId="3472585176" sldId="289"/>
        </pc:sldMkLst>
      </pc:sldChg>
      <pc:sldChg chg="modSp add mod">
        <pc:chgData name="Daniel Housam" userId="19a6bcf8-9951-43f2-9168-6dca4eb54aee" providerId="ADAL" clId="{18545557-0345-4ED5-B8D3-5B68BCA8B686}" dt="2024-12-10T15:48:31.117" v="243" actId="14"/>
        <pc:sldMkLst>
          <pc:docMk/>
          <pc:sldMk cId="2491092717" sldId="290"/>
        </pc:sldMkLst>
      </pc:sldChg>
      <pc:sldChg chg="del">
        <pc:chgData name="Daniel Housam" userId="19a6bcf8-9951-43f2-9168-6dca4eb54aee" providerId="ADAL" clId="{18545557-0345-4ED5-B8D3-5B68BCA8B686}" dt="2024-12-10T15:44:58.862" v="110" actId="47"/>
        <pc:sldMkLst>
          <pc:docMk/>
          <pc:sldMk cId="3373101239" sldId="290"/>
        </pc:sldMkLst>
      </pc:sldChg>
      <pc:sldChg chg="modSp add mod">
        <pc:chgData name="Daniel Housam" userId="19a6bcf8-9951-43f2-9168-6dca4eb54aee" providerId="ADAL" clId="{18545557-0345-4ED5-B8D3-5B68BCA8B686}" dt="2024-12-10T15:51:26.177" v="286" actId="20577"/>
        <pc:sldMkLst>
          <pc:docMk/>
          <pc:sldMk cId="1441415651" sldId="291"/>
        </pc:sldMkLst>
      </pc:sldChg>
      <pc:sldChg chg="del">
        <pc:chgData name="Daniel Housam" userId="19a6bcf8-9951-43f2-9168-6dca4eb54aee" providerId="ADAL" clId="{18545557-0345-4ED5-B8D3-5B68BCA8B686}" dt="2024-12-10T15:44:59.299" v="111" actId="47"/>
        <pc:sldMkLst>
          <pc:docMk/>
          <pc:sldMk cId="3970921910" sldId="291"/>
        </pc:sldMkLst>
      </pc:sldChg>
      <pc:sldChg chg="del">
        <pc:chgData name="Daniel Housam" userId="19a6bcf8-9951-43f2-9168-6dca4eb54aee" providerId="ADAL" clId="{18545557-0345-4ED5-B8D3-5B68BCA8B686}" dt="2024-12-10T15:44:59.768" v="112" actId="47"/>
        <pc:sldMkLst>
          <pc:docMk/>
          <pc:sldMk cId="3042604628" sldId="292"/>
        </pc:sldMkLst>
      </pc:sldChg>
      <pc:sldChg chg="modSp add mod">
        <pc:chgData name="Daniel Housam" userId="19a6bcf8-9951-43f2-9168-6dca4eb54aee" providerId="ADAL" clId="{18545557-0345-4ED5-B8D3-5B68BCA8B686}" dt="2024-12-10T15:52:34.546" v="323" actId="1035"/>
        <pc:sldMkLst>
          <pc:docMk/>
          <pc:sldMk cId="3386514242" sldId="292"/>
        </pc:sldMkLst>
      </pc:sldChg>
      <pc:sldChg chg="del">
        <pc:chgData name="Daniel Housam" userId="19a6bcf8-9951-43f2-9168-6dca4eb54aee" providerId="ADAL" clId="{18545557-0345-4ED5-B8D3-5B68BCA8B686}" dt="2024-12-10T15:45:00.221" v="113" actId="47"/>
        <pc:sldMkLst>
          <pc:docMk/>
          <pc:sldMk cId="596561612" sldId="293"/>
        </pc:sldMkLst>
      </pc:sldChg>
      <pc:sldChg chg="add del">
        <pc:chgData name="Daniel Housam" userId="19a6bcf8-9951-43f2-9168-6dca4eb54aee" providerId="ADAL" clId="{18545557-0345-4ED5-B8D3-5B68BCA8B686}" dt="2024-12-10T15:53:10.675" v="325" actId="2890"/>
        <pc:sldMkLst>
          <pc:docMk/>
          <pc:sldMk cId="1516966766" sldId="293"/>
        </pc:sldMkLst>
      </pc:sldChg>
      <pc:sldChg chg="modSp add mod">
        <pc:chgData name="Daniel Housam" userId="19a6bcf8-9951-43f2-9168-6dca4eb54aee" providerId="ADAL" clId="{18545557-0345-4ED5-B8D3-5B68BCA8B686}" dt="2024-12-10T15:54:37.910" v="406" actId="1035"/>
        <pc:sldMkLst>
          <pc:docMk/>
          <pc:sldMk cId="2945915629" sldId="293"/>
        </pc:sldMkLst>
      </pc:sldChg>
      <pc:sldChg chg="del">
        <pc:chgData name="Daniel Housam" userId="19a6bcf8-9951-43f2-9168-6dca4eb54aee" providerId="ADAL" clId="{18545557-0345-4ED5-B8D3-5B68BCA8B686}" dt="2024-12-10T15:45:00.752" v="114" actId="47"/>
        <pc:sldMkLst>
          <pc:docMk/>
          <pc:sldMk cId="169944817" sldId="294"/>
        </pc:sldMkLst>
      </pc:sldChg>
      <pc:sldChg chg="modSp add mod">
        <pc:chgData name="Daniel Housam" userId="19a6bcf8-9951-43f2-9168-6dca4eb54aee" providerId="ADAL" clId="{18545557-0345-4ED5-B8D3-5B68BCA8B686}" dt="2024-12-10T15:59:54.702" v="454" actId="20577"/>
        <pc:sldMkLst>
          <pc:docMk/>
          <pc:sldMk cId="259269035" sldId="294"/>
        </pc:sldMkLst>
      </pc:sldChg>
      <pc:sldChg chg="del">
        <pc:chgData name="Daniel Housam" userId="19a6bcf8-9951-43f2-9168-6dca4eb54aee" providerId="ADAL" clId="{18545557-0345-4ED5-B8D3-5B68BCA8B686}" dt="2024-12-10T15:45:01.299" v="115" actId="47"/>
        <pc:sldMkLst>
          <pc:docMk/>
          <pc:sldMk cId="3362322584" sldId="295"/>
        </pc:sldMkLst>
      </pc:sldChg>
      <pc:sldChg chg="del">
        <pc:chgData name="Daniel Housam" userId="19a6bcf8-9951-43f2-9168-6dca4eb54aee" providerId="ADAL" clId="{18545557-0345-4ED5-B8D3-5B68BCA8B686}" dt="2024-12-10T15:45:01.768" v="116" actId="47"/>
        <pc:sldMkLst>
          <pc:docMk/>
          <pc:sldMk cId="3896595101" sldId="296"/>
        </pc:sldMkLst>
      </pc:sldChg>
      <pc:sldChg chg="del">
        <pc:chgData name="Daniel Housam" userId="19a6bcf8-9951-43f2-9168-6dca4eb54aee" providerId="ADAL" clId="{18545557-0345-4ED5-B8D3-5B68BCA8B686}" dt="2024-12-10T15:45:02.237" v="117" actId="47"/>
        <pc:sldMkLst>
          <pc:docMk/>
          <pc:sldMk cId="802375828" sldId="297"/>
        </pc:sldMkLst>
      </pc:sldChg>
      <pc:sldChg chg="del">
        <pc:chgData name="Daniel Housam" userId="19a6bcf8-9951-43f2-9168-6dca4eb54aee" providerId="ADAL" clId="{18545557-0345-4ED5-B8D3-5B68BCA8B686}" dt="2024-12-10T15:45:02.830" v="118" actId="47"/>
        <pc:sldMkLst>
          <pc:docMk/>
          <pc:sldMk cId="522541917" sldId="298"/>
        </pc:sldMkLst>
      </pc:sldChg>
      <pc:sldChg chg="del">
        <pc:chgData name="Daniel Housam" userId="19a6bcf8-9951-43f2-9168-6dca4eb54aee" providerId="ADAL" clId="{18545557-0345-4ED5-B8D3-5B68BCA8B686}" dt="2024-12-10T15:45:03.612" v="119" actId="47"/>
        <pc:sldMkLst>
          <pc:docMk/>
          <pc:sldMk cId="2250709709" sldId="299"/>
        </pc:sldMkLst>
      </pc:sldChg>
    </pc:docChg>
  </pc:docChgLst>
  <pc:docChgLst>
    <pc:chgData name="Tori Williams" userId="S::toriw@nvcmd.org::369f15bc-debe-4c66-bb38-f680bbc62329" providerId="AD" clId="Web-{1DFEEC14-95C9-F186-E670-7677B7A1C436}"/>
    <pc:docChg chg="modSld">
      <pc:chgData name="Tori Williams" userId="S::toriw@nvcmd.org::369f15bc-debe-4c66-bb38-f680bbc62329" providerId="AD" clId="Web-{1DFEEC14-95C9-F186-E670-7677B7A1C436}" dt="2024-09-28T16:44:37.816" v="1" actId="1076"/>
      <pc:docMkLst>
        <pc:docMk/>
      </pc:docMkLst>
      <pc:sldChg chg="modSp">
        <pc:chgData name="Tori Williams" userId="S::toriw@nvcmd.org::369f15bc-debe-4c66-bb38-f680bbc62329" providerId="AD" clId="Web-{1DFEEC14-95C9-F186-E670-7677B7A1C436}" dt="2024-09-28T16:44:37.816" v="1" actId="1076"/>
        <pc:sldMkLst>
          <pc:docMk/>
          <pc:sldMk cId="274377715" sldId="262"/>
        </pc:sldMkLst>
      </pc:sldChg>
    </pc:docChg>
  </pc:docChgLst>
  <pc:docChgLst>
    <pc:chgData name="Daniel Housam" userId="19a6bcf8-9951-43f2-9168-6dca4eb54aee" providerId="ADAL" clId="{84DDDD9E-30A0-4247-8E26-F7F47E128C77}"/>
    <pc:docChg chg="undo custSel addSld delSld modSld sldOrd modMainMaster">
      <pc:chgData name="Daniel Housam" userId="19a6bcf8-9951-43f2-9168-6dca4eb54aee" providerId="ADAL" clId="{84DDDD9E-30A0-4247-8E26-F7F47E128C77}" dt="2024-09-10T16:39:43.038" v="551" actId="20577"/>
      <pc:docMkLst>
        <pc:docMk/>
      </pc:docMkLst>
      <pc:sldChg chg="addSp delSp modSp mod setBg">
        <pc:chgData name="Daniel Housam" userId="19a6bcf8-9951-43f2-9168-6dca4eb54aee" providerId="ADAL" clId="{84DDDD9E-30A0-4247-8E26-F7F47E128C77}" dt="2024-09-10T15:45:58.145" v="6" actId="962"/>
        <pc:sldMkLst>
          <pc:docMk/>
          <pc:sldMk cId="136353780" sldId="257"/>
        </pc:sldMkLst>
      </pc:sldChg>
      <pc:sldChg chg="modSp mod">
        <pc:chgData name="Daniel Housam" userId="19a6bcf8-9951-43f2-9168-6dca4eb54aee" providerId="ADAL" clId="{84DDDD9E-30A0-4247-8E26-F7F47E128C77}" dt="2024-09-10T15:46:50.010" v="25" actId="20577"/>
        <pc:sldMkLst>
          <pc:docMk/>
          <pc:sldMk cId="2216228010" sldId="258"/>
        </pc:sldMkLst>
      </pc:sldChg>
      <pc:sldChg chg="modSp mod">
        <pc:chgData name="Daniel Housam" userId="19a6bcf8-9951-43f2-9168-6dca4eb54aee" providerId="ADAL" clId="{84DDDD9E-30A0-4247-8E26-F7F47E128C77}" dt="2024-09-10T15:49:40.693" v="103" actId="20577"/>
        <pc:sldMkLst>
          <pc:docMk/>
          <pc:sldMk cId="274377715" sldId="262"/>
        </pc:sldMkLst>
      </pc:sldChg>
      <pc:sldChg chg="add ord">
        <pc:chgData name="Daniel Housam" userId="19a6bcf8-9951-43f2-9168-6dca4eb54aee" providerId="ADAL" clId="{84DDDD9E-30A0-4247-8E26-F7F47E128C77}" dt="2024-09-10T15:50:02.782" v="115"/>
        <pc:sldMkLst>
          <pc:docMk/>
          <pc:sldMk cId="4179213152" sldId="263"/>
        </pc:sldMkLst>
      </pc:sldChg>
      <pc:sldChg chg="modSp add mod">
        <pc:chgData name="Daniel Housam" userId="19a6bcf8-9951-43f2-9168-6dca4eb54aee" providerId="ADAL" clId="{84DDDD9E-30A0-4247-8E26-F7F47E128C77}" dt="2024-09-10T15:53:34.725" v="232" actId="20577"/>
        <pc:sldMkLst>
          <pc:docMk/>
          <pc:sldMk cId="2649547192" sldId="264"/>
        </pc:sldMkLst>
      </pc:sldChg>
      <pc:sldChg chg="modSp add mod">
        <pc:chgData name="Daniel Housam" userId="19a6bcf8-9951-43f2-9168-6dca4eb54aee" providerId="ADAL" clId="{84DDDD9E-30A0-4247-8E26-F7F47E128C77}" dt="2024-09-10T15:53:42.263" v="233"/>
        <pc:sldMkLst>
          <pc:docMk/>
          <pc:sldMk cId="2396422353" sldId="265"/>
        </pc:sldMkLst>
      </pc:sldChg>
      <pc:sldChg chg="modSp add mod">
        <pc:chgData name="Daniel Housam" userId="19a6bcf8-9951-43f2-9168-6dca4eb54aee" providerId="ADAL" clId="{84DDDD9E-30A0-4247-8E26-F7F47E128C77}" dt="2024-09-10T16:28:11.975" v="264" actId="1036"/>
        <pc:sldMkLst>
          <pc:docMk/>
          <pc:sldMk cId="2302630803" sldId="266"/>
        </pc:sldMkLst>
      </pc:sldChg>
      <pc:sldChg chg="add del">
        <pc:chgData name="Daniel Housam" userId="19a6bcf8-9951-43f2-9168-6dca4eb54aee" providerId="ADAL" clId="{84DDDD9E-30A0-4247-8E26-F7F47E128C77}" dt="2024-09-10T15:52:54.579" v="179" actId="2890"/>
        <pc:sldMkLst>
          <pc:docMk/>
          <pc:sldMk cId="3161304562" sldId="266"/>
        </pc:sldMkLst>
      </pc:sldChg>
      <pc:sldChg chg="modSp add mod">
        <pc:chgData name="Daniel Housam" userId="19a6bcf8-9951-43f2-9168-6dca4eb54aee" providerId="ADAL" clId="{84DDDD9E-30A0-4247-8E26-F7F47E128C77}" dt="2024-09-10T16:31:01.990" v="346" actId="20577"/>
        <pc:sldMkLst>
          <pc:docMk/>
          <pc:sldMk cId="3182257708" sldId="267"/>
        </pc:sldMkLst>
      </pc:sldChg>
      <pc:sldChg chg="modSp add mod">
        <pc:chgData name="Daniel Housam" userId="19a6bcf8-9951-43f2-9168-6dca4eb54aee" providerId="ADAL" clId="{84DDDD9E-30A0-4247-8E26-F7F47E128C77}" dt="2024-09-10T16:35:43.573" v="442" actId="1035"/>
        <pc:sldMkLst>
          <pc:docMk/>
          <pc:sldMk cId="2845191763" sldId="268"/>
        </pc:sldMkLst>
      </pc:sldChg>
      <pc:sldChg chg="modSp add mod">
        <pc:chgData name="Daniel Housam" userId="19a6bcf8-9951-43f2-9168-6dca4eb54aee" providerId="ADAL" clId="{84DDDD9E-30A0-4247-8E26-F7F47E128C77}" dt="2024-09-10T16:35:56.139" v="448" actId="20577"/>
        <pc:sldMkLst>
          <pc:docMk/>
          <pc:sldMk cId="3646384196" sldId="269"/>
        </pc:sldMkLst>
      </pc:sldChg>
      <pc:sldChg chg="modSp add mod">
        <pc:chgData name="Daniel Housam" userId="19a6bcf8-9951-43f2-9168-6dca4eb54aee" providerId="ADAL" clId="{84DDDD9E-30A0-4247-8E26-F7F47E128C77}" dt="2024-09-10T16:38:17.894" v="515" actId="20577"/>
        <pc:sldMkLst>
          <pc:docMk/>
          <pc:sldMk cId="403290071" sldId="270"/>
        </pc:sldMkLst>
      </pc:sldChg>
      <pc:sldChg chg="modSp add mod">
        <pc:chgData name="Daniel Housam" userId="19a6bcf8-9951-43f2-9168-6dca4eb54aee" providerId="ADAL" clId="{84DDDD9E-30A0-4247-8E26-F7F47E128C77}" dt="2024-09-10T16:39:43.038" v="551" actId="20577"/>
        <pc:sldMkLst>
          <pc:docMk/>
          <pc:sldMk cId="2584752425" sldId="271"/>
        </pc:sldMkLst>
      </pc:sldChg>
      <pc:sldChg chg="del">
        <pc:chgData name="Daniel Housam" userId="19a6bcf8-9951-43f2-9168-6dca4eb54aee" providerId="ADAL" clId="{84DDDD9E-30A0-4247-8E26-F7F47E128C77}" dt="2024-09-10T15:49:55.752" v="112" actId="47"/>
        <pc:sldMkLst>
          <pc:docMk/>
          <pc:sldMk cId="3322287777" sldId="272"/>
        </pc:sldMkLst>
      </pc:sldChg>
      <pc:sldChg chg="del">
        <pc:chgData name="Daniel Housam" userId="19a6bcf8-9951-43f2-9168-6dca4eb54aee" providerId="ADAL" clId="{84DDDD9E-30A0-4247-8E26-F7F47E128C77}" dt="2024-09-10T15:49:48.405" v="104" actId="47"/>
        <pc:sldMkLst>
          <pc:docMk/>
          <pc:sldMk cId="2083568639" sldId="282"/>
        </pc:sldMkLst>
      </pc:sldChg>
      <pc:sldChg chg="del">
        <pc:chgData name="Daniel Housam" userId="19a6bcf8-9951-43f2-9168-6dca4eb54aee" providerId="ADAL" clId="{84DDDD9E-30A0-4247-8E26-F7F47E128C77}" dt="2024-09-10T15:49:49.378" v="105" actId="47"/>
        <pc:sldMkLst>
          <pc:docMk/>
          <pc:sldMk cId="2003444350" sldId="283"/>
        </pc:sldMkLst>
      </pc:sldChg>
      <pc:sldChg chg="del">
        <pc:chgData name="Daniel Housam" userId="19a6bcf8-9951-43f2-9168-6dca4eb54aee" providerId="ADAL" clId="{84DDDD9E-30A0-4247-8E26-F7F47E128C77}" dt="2024-09-10T15:49:49.950" v="106" actId="47"/>
        <pc:sldMkLst>
          <pc:docMk/>
          <pc:sldMk cId="32982485" sldId="284"/>
        </pc:sldMkLst>
      </pc:sldChg>
      <pc:sldChg chg="del">
        <pc:chgData name="Daniel Housam" userId="19a6bcf8-9951-43f2-9168-6dca4eb54aee" providerId="ADAL" clId="{84DDDD9E-30A0-4247-8E26-F7F47E128C77}" dt="2024-09-10T15:49:50.531" v="107" actId="47"/>
        <pc:sldMkLst>
          <pc:docMk/>
          <pc:sldMk cId="1592879980" sldId="285"/>
        </pc:sldMkLst>
      </pc:sldChg>
      <pc:sldChg chg="del">
        <pc:chgData name="Daniel Housam" userId="19a6bcf8-9951-43f2-9168-6dca4eb54aee" providerId="ADAL" clId="{84DDDD9E-30A0-4247-8E26-F7F47E128C77}" dt="2024-09-10T15:49:50.966" v="108" actId="47"/>
        <pc:sldMkLst>
          <pc:docMk/>
          <pc:sldMk cId="2769721798" sldId="286"/>
        </pc:sldMkLst>
      </pc:sldChg>
      <pc:sldChg chg="del">
        <pc:chgData name="Daniel Housam" userId="19a6bcf8-9951-43f2-9168-6dca4eb54aee" providerId="ADAL" clId="{84DDDD9E-30A0-4247-8E26-F7F47E128C77}" dt="2024-09-10T15:49:51.379" v="109" actId="47"/>
        <pc:sldMkLst>
          <pc:docMk/>
          <pc:sldMk cId="3659466803" sldId="287"/>
        </pc:sldMkLst>
      </pc:sldChg>
      <pc:sldChg chg="del">
        <pc:chgData name="Daniel Housam" userId="19a6bcf8-9951-43f2-9168-6dca4eb54aee" providerId="ADAL" clId="{84DDDD9E-30A0-4247-8E26-F7F47E128C77}" dt="2024-09-10T15:49:52.172" v="110" actId="47"/>
        <pc:sldMkLst>
          <pc:docMk/>
          <pc:sldMk cId="371036635" sldId="288"/>
        </pc:sldMkLst>
      </pc:sldChg>
      <pc:sldChg chg="del">
        <pc:chgData name="Daniel Housam" userId="19a6bcf8-9951-43f2-9168-6dca4eb54aee" providerId="ADAL" clId="{84DDDD9E-30A0-4247-8E26-F7F47E128C77}" dt="2024-09-10T15:49:55.115" v="111" actId="47"/>
        <pc:sldMkLst>
          <pc:docMk/>
          <pc:sldMk cId="1378200489" sldId="289"/>
        </pc:sldMkLst>
      </pc:sldChg>
      <pc:sldMasterChg chg="setBg modSldLayout">
        <pc:chgData name="Daniel Housam" userId="19a6bcf8-9951-43f2-9168-6dca4eb54aee" providerId="ADAL" clId="{84DDDD9E-30A0-4247-8E26-F7F47E128C77}" dt="2024-09-10T15:45:30.227" v="3"/>
        <pc:sldMasterMkLst>
          <pc:docMk/>
          <pc:sldMasterMk cId="1716576902" sldId="2147483660"/>
        </pc:sldMasterMkLst>
        <pc:sldLayoutChg chg="setBg">
          <pc:chgData name="Daniel Housam" userId="19a6bcf8-9951-43f2-9168-6dca4eb54aee" providerId="ADAL" clId="{84DDDD9E-30A0-4247-8E26-F7F47E128C77}" dt="2024-09-10T15:45:30.227" v="3"/>
          <pc:sldLayoutMkLst>
            <pc:docMk/>
            <pc:sldMasterMk cId="1716576902" sldId="2147483660"/>
            <pc:sldLayoutMk cId="4117366338" sldId="2147483661"/>
          </pc:sldLayoutMkLst>
        </pc:sldLayoutChg>
        <pc:sldLayoutChg chg="setBg">
          <pc:chgData name="Daniel Housam" userId="19a6bcf8-9951-43f2-9168-6dca4eb54aee" providerId="ADAL" clId="{84DDDD9E-30A0-4247-8E26-F7F47E128C77}" dt="2024-09-10T15:45:30.227" v="3"/>
          <pc:sldLayoutMkLst>
            <pc:docMk/>
            <pc:sldMasterMk cId="1716576902" sldId="2147483660"/>
            <pc:sldLayoutMk cId="1737895376" sldId="2147483662"/>
          </pc:sldLayoutMkLst>
        </pc:sldLayoutChg>
        <pc:sldLayoutChg chg="setBg">
          <pc:chgData name="Daniel Housam" userId="19a6bcf8-9951-43f2-9168-6dca4eb54aee" providerId="ADAL" clId="{84DDDD9E-30A0-4247-8E26-F7F47E128C77}" dt="2024-09-10T15:45:30.227" v="3"/>
          <pc:sldLayoutMkLst>
            <pc:docMk/>
            <pc:sldMasterMk cId="1716576902" sldId="2147483660"/>
            <pc:sldLayoutMk cId="3328417469" sldId="2147483663"/>
          </pc:sldLayoutMkLst>
        </pc:sldLayoutChg>
        <pc:sldLayoutChg chg="setBg">
          <pc:chgData name="Daniel Housam" userId="19a6bcf8-9951-43f2-9168-6dca4eb54aee" providerId="ADAL" clId="{84DDDD9E-30A0-4247-8E26-F7F47E128C77}" dt="2024-09-10T15:45:30.227" v="3"/>
          <pc:sldLayoutMkLst>
            <pc:docMk/>
            <pc:sldMasterMk cId="1716576902" sldId="2147483660"/>
            <pc:sldLayoutMk cId="891340264" sldId="2147483664"/>
          </pc:sldLayoutMkLst>
        </pc:sldLayoutChg>
        <pc:sldLayoutChg chg="setBg">
          <pc:chgData name="Daniel Housam" userId="19a6bcf8-9951-43f2-9168-6dca4eb54aee" providerId="ADAL" clId="{84DDDD9E-30A0-4247-8E26-F7F47E128C77}" dt="2024-09-10T15:45:30.227" v="3"/>
          <pc:sldLayoutMkLst>
            <pc:docMk/>
            <pc:sldMasterMk cId="1716576902" sldId="2147483660"/>
            <pc:sldLayoutMk cId="2129488973" sldId="2147483665"/>
          </pc:sldLayoutMkLst>
        </pc:sldLayoutChg>
        <pc:sldLayoutChg chg="setBg">
          <pc:chgData name="Daniel Housam" userId="19a6bcf8-9951-43f2-9168-6dca4eb54aee" providerId="ADAL" clId="{84DDDD9E-30A0-4247-8E26-F7F47E128C77}" dt="2024-09-10T15:45:30.227" v="3"/>
          <pc:sldLayoutMkLst>
            <pc:docMk/>
            <pc:sldMasterMk cId="1716576902" sldId="2147483660"/>
            <pc:sldLayoutMk cId="2260873953" sldId="2147483666"/>
          </pc:sldLayoutMkLst>
        </pc:sldLayoutChg>
        <pc:sldLayoutChg chg="setBg">
          <pc:chgData name="Daniel Housam" userId="19a6bcf8-9951-43f2-9168-6dca4eb54aee" providerId="ADAL" clId="{84DDDD9E-30A0-4247-8E26-F7F47E128C77}" dt="2024-09-10T15:45:30.227" v="3"/>
          <pc:sldLayoutMkLst>
            <pc:docMk/>
            <pc:sldMasterMk cId="1716576902" sldId="2147483660"/>
            <pc:sldLayoutMk cId="1881232145" sldId="2147483667"/>
          </pc:sldLayoutMkLst>
        </pc:sldLayoutChg>
        <pc:sldLayoutChg chg="setBg">
          <pc:chgData name="Daniel Housam" userId="19a6bcf8-9951-43f2-9168-6dca4eb54aee" providerId="ADAL" clId="{84DDDD9E-30A0-4247-8E26-F7F47E128C77}" dt="2024-09-10T15:45:30.227" v="3"/>
          <pc:sldLayoutMkLst>
            <pc:docMk/>
            <pc:sldMasterMk cId="1716576902" sldId="2147483660"/>
            <pc:sldLayoutMk cId="2439630527" sldId="2147483668"/>
          </pc:sldLayoutMkLst>
        </pc:sldLayoutChg>
        <pc:sldLayoutChg chg="setBg">
          <pc:chgData name="Daniel Housam" userId="19a6bcf8-9951-43f2-9168-6dca4eb54aee" providerId="ADAL" clId="{84DDDD9E-30A0-4247-8E26-F7F47E128C77}" dt="2024-09-10T15:45:30.227" v="3"/>
          <pc:sldLayoutMkLst>
            <pc:docMk/>
            <pc:sldMasterMk cId="1716576902" sldId="2147483660"/>
            <pc:sldLayoutMk cId="2804523055" sldId="2147483669"/>
          </pc:sldLayoutMkLst>
        </pc:sldLayoutChg>
        <pc:sldLayoutChg chg="setBg">
          <pc:chgData name="Daniel Housam" userId="19a6bcf8-9951-43f2-9168-6dca4eb54aee" providerId="ADAL" clId="{84DDDD9E-30A0-4247-8E26-F7F47E128C77}" dt="2024-09-10T15:45:30.227" v="3"/>
          <pc:sldLayoutMkLst>
            <pc:docMk/>
            <pc:sldMasterMk cId="1716576902" sldId="2147483660"/>
            <pc:sldLayoutMk cId="3832747629" sldId="2147483670"/>
          </pc:sldLayoutMkLst>
        </pc:sldLayoutChg>
        <pc:sldLayoutChg chg="setBg">
          <pc:chgData name="Daniel Housam" userId="19a6bcf8-9951-43f2-9168-6dca4eb54aee" providerId="ADAL" clId="{84DDDD9E-30A0-4247-8E26-F7F47E128C77}" dt="2024-09-10T15:45:30.227" v="3"/>
          <pc:sldLayoutMkLst>
            <pc:docMk/>
            <pc:sldMasterMk cId="1716576902" sldId="2147483660"/>
            <pc:sldLayoutMk cId="618728830" sldId="2147483671"/>
          </pc:sldLayoutMkLst>
        </pc:sldLayoutChg>
      </pc:sldMasterChg>
    </pc:docChg>
  </pc:docChgLst>
  <pc:docChgLst>
    <pc:chgData name="Daniel Housam" userId="19a6bcf8-9951-43f2-9168-6dca4eb54aee" providerId="ADAL" clId="{AAFBCB41-4A67-438B-9DB6-8DD6BAFBAAC0}"/>
    <pc:docChg chg="custSel addSld delSld modSld sldOrd">
      <pc:chgData name="Daniel Housam" userId="19a6bcf8-9951-43f2-9168-6dca4eb54aee" providerId="ADAL" clId="{AAFBCB41-4A67-438B-9DB6-8DD6BAFBAAC0}" dt="2025-01-29T18:10:30.932" v="780" actId="47"/>
      <pc:docMkLst>
        <pc:docMk/>
      </pc:docMkLst>
      <pc:sldChg chg="modSp mod">
        <pc:chgData name="Daniel Housam" userId="19a6bcf8-9951-43f2-9168-6dca4eb54aee" providerId="ADAL" clId="{AAFBCB41-4A67-438B-9DB6-8DD6BAFBAAC0}" dt="2025-01-29T17:25:20.074" v="59" actId="20577"/>
        <pc:sldMkLst>
          <pc:docMk/>
          <pc:sldMk cId="2216228010" sldId="258"/>
        </pc:sldMkLst>
      </pc:sldChg>
      <pc:sldChg chg="modSp mod">
        <pc:chgData name="Daniel Housam" userId="19a6bcf8-9951-43f2-9168-6dca4eb54aee" providerId="ADAL" clId="{AAFBCB41-4A67-438B-9DB6-8DD6BAFBAAC0}" dt="2025-01-29T17:28:20.380" v="164" actId="1036"/>
        <pc:sldMkLst>
          <pc:docMk/>
          <pc:sldMk cId="3213091120" sldId="272"/>
        </pc:sldMkLst>
      </pc:sldChg>
      <pc:sldChg chg="modSp mod">
        <pc:chgData name="Daniel Housam" userId="19a6bcf8-9951-43f2-9168-6dca4eb54aee" providerId="ADAL" clId="{AAFBCB41-4A67-438B-9DB6-8DD6BAFBAAC0}" dt="2025-01-29T17:25:07.441" v="53" actId="20577"/>
        <pc:sldMkLst>
          <pc:docMk/>
          <pc:sldMk cId="3018080897" sldId="294"/>
        </pc:sldMkLst>
      </pc:sldChg>
      <pc:sldChg chg="modSp add mod">
        <pc:chgData name="Daniel Housam" userId="19a6bcf8-9951-43f2-9168-6dca4eb54aee" providerId="ADAL" clId="{AAFBCB41-4A67-438B-9DB6-8DD6BAFBAAC0}" dt="2025-01-29T17:29:17.933" v="209" actId="1036"/>
        <pc:sldMkLst>
          <pc:docMk/>
          <pc:sldMk cId="3515454333" sldId="295"/>
        </pc:sldMkLst>
      </pc:sldChg>
      <pc:sldChg chg="del">
        <pc:chgData name="Daniel Housam" userId="19a6bcf8-9951-43f2-9168-6dca4eb54aee" providerId="ADAL" clId="{AAFBCB41-4A67-438B-9DB6-8DD6BAFBAAC0}" dt="2025-01-29T17:27:27.403" v="114" actId="47"/>
        <pc:sldMkLst>
          <pc:docMk/>
          <pc:sldMk cId="3824881674" sldId="295"/>
        </pc:sldMkLst>
      </pc:sldChg>
      <pc:sldChg chg="modSp add mod">
        <pc:chgData name="Daniel Housam" userId="19a6bcf8-9951-43f2-9168-6dca4eb54aee" providerId="ADAL" clId="{AAFBCB41-4A67-438B-9DB6-8DD6BAFBAAC0}" dt="2025-01-29T18:05:13.666" v="775" actId="20577"/>
        <pc:sldMkLst>
          <pc:docMk/>
          <pc:sldMk cId="804330293" sldId="296"/>
        </pc:sldMkLst>
      </pc:sldChg>
      <pc:sldChg chg="del">
        <pc:chgData name="Daniel Housam" userId="19a6bcf8-9951-43f2-9168-6dca4eb54aee" providerId="ADAL" clId="{AAFBCB41-4A67-438B-9DB6-8DD6BAFBAAC0}" dt="2025-01-29T17:27:27.930" v="115" actId="47"/>
        <pc:sldMkLst>
          <pc:docMk/>
          <pc:sldMk cId="2791624292" sldId="296"/>
        </pc:sldMkLst>
      </pc:sldChg>
      <pc:sldChg chg="del">
        <pc:chgData name="Daniel Housam" userId="19a6bcf8-9951-43f2-9168-6dca4eb54aee" providerId="ADAL" clId="{AAFBCB41-4A67-438B-9DB6-8DD6BAFBAAC0}" dt="2025-01-29T17:27:28.397" v="116" actId="47"/>
        <pc:sldMkLst>
          <pc:docMk/>
          <pc:sldMk cId="2147243583" sldId="297"/>
        </pc:sldMkLst>
      </pc:sldChg>
      <pc:sldChg chg="delSp modSp add mod">
        <pc:chgData name="Daniel Housam" userId="19a6bcf8-9951-43f2-9168-6dca4eb54aee" providerId="ADAL" clId="{AAFBCB41-4A67-438B-9DB6-8DD6BAFBAAC0}" dt="2025-01-29T17:32:17.123" v="334" actId="1036"/>
        <pc:sldMkLst>
          <pc:docMk/>
          <pc:sldMk cId="2888427984" sldId="297"/>
        </pc:sldMkLst>
      </pc:sldChg>
      <pc:sldChg chg="modSp add mod">
        <pc:chgData name="Daniel Housam" userId="19a6bcf8-9951-43f2-9168-6dca4eb54aee" providerId="ADAL" clId="{AAFBCB41-4A67-438B-9DB6-8DD6BAFBAAC0}" dt="2025-01-29T17:32:51.776" v="360" actId="1036"/>
        <pc:sldMkLst>
          <pc:docMk/>
          <pc:sldMk cId="7871510" sldId="298"/>
        </pc:sldMkLst>
      </pc:sldChg>
      <pc:sldChg chg="del">
        <pc:chgData name="Daniel Housam" userId="19a6bcf8-9951-43f2-9168-6dca4eb54aee" providerId="ADAL" clId="{AAFBCB41-4A67-438B-9DB6-8DD6BAFBAAC0}" dt="2025-01-29T17:27:28.965" v="117" actId="47"/>
        <pc:sldMkLst>
          <pc:docMk/>
          <pc:sldMk cId="1348638776" sldId="298"/>
        </pc:sldMkLst>
      </pc:sldChg>
      <pc:sldChg chg="del">
        <pc:chgData name="Daniel Housam" userId="19a6bcf8-9951-43f2-9168-6dca4eb54aee" providerId="ADAL" clId="{AAFBCB41-4A67-438B-9DB6-8DD6BAFBAAC0}" dt="2025-01-29T17:27:29.533" v="118" actId="47"/>
        <pc:sldMkLst>
          <pc:docMk/>
          <pc:sldMk cId="2233846050" sldId="299"/>
        </pc:sldMkLst>
      </pc:sldChg>
      <pc:sldChg chg="modSp add mod">
        <pc:chgData name="Daniel Housam" userId="19a6bcf8-9951-43f2-9168-6dca4eb54aee" providerId="ADAL" clId="{AAFBCB41-4A67-438B-9DB6-8DD6BAFBAAC0}" dt="2025-01-29T17:33:42.628" v="384" actId="1035"/>
        <pc:sldMkLst>
          <pc:docMk/>
          <pc:sldMk cId="3205549910" sldId="299"/>
        </pc:sldMkLst>
      </pc:sldChg>
      <pc:sldChg chg="modSp add del mod">
        <pc:chgData name="Daniel Housam" userId="19a6bcf8-9951-43f2-9168-6dca4eb54aee" providerId="ADAL" clId="{AAFBCB41-4A67-438B-9DB6-8DD6BAFBAAC0}" dt="2025-01-29T17:34:56.194" v="410" actId="47"/>
        <pc:sldMkLst>
          <pc:docMk/>
          <pc:sldMk cId="4846357" sldId="300"/>
        </pc:sldMkLst>
      </pc:sldChg>
      <pc:sldChg chg="del">
        <pc:chgData name="Daniel Housam" userId="19a6bcf8-9951-43f2-9168-6dca4eb54aee" providerId="ADAL" clId="{AAFBCB41-4A67-438B-9DB6-8DD6BAFBAAC0}" dt="2025-01-29T17:27:31.190" v="119" actId="47"/>
        <pc:sldMkLst>
          <pc:docMk/>
          <pc:sldMk cId="1979553208" sldId="300"/>
        </pc:sldMkLst>
      </pc:sldChg>
      <pc:sldChg chg="modSp add del mod ord">
        <pc:chgData name="Daniel Housam" userId="19a6bcf8-9951-43f2-9168-6dca4eb54aee" providerId="ADAL" clId="{AAFBCB41-4A67-438B-9DB6-8DD6BAFBAAC0}" dt="2025-01-29T18:10:28.698" v="779" actId="47"/>
        <pc:sldMkLst>
          <pc:docMk/>
          <pc:sldMk cId="1298355071" sldId="301"/>
        </pc:sldMkLst>
      </pc:sldChg>
      <pc:sldChg chg="delSp modSp add del mod">
        <pc:chgData name="Daniel Housam" userId="19a6bcf8-9951-43f2-9168-6dca4eb54aee" providerId="ADAL" clId="{AAFBCB41-4A67-438B-9DB6-8DD6BAFBAAC0}" dt="2025-01-29T18:10:30.932" v="780" actId="47"/>
        <pc:sldMkLst>
          <pc:docMk/>
          <pc:sldMk cId="2734898008" sldId="302"/>
        </pc:sldMkLst>
      </pc:sldChg>
      <pc:sldChg chg="del">
        <pc:chgData name="Daniel Housam" userId="19a6bcf8-9951-43f2-9168-6dca4eb54aee" providerId="ADAL" clId="{AAFBCB41-4A67-438B-9DB6-8DD6BAFBAAC0}" dt="2025-01-29T17:27:31.615" v="120" actId="47"/>
        <pc:sldMkLst>
          <pc:docMk/>
          <pc:sldMk cId="4096790800" sldId="302"/>
        </pc:sldMkLst>
      </pc:sldChg>
      <pc:sldChg chg="del">
        <pc:chgData name="Daniel Housam" userId="19a6bcf8-9951-43f2-9168-6dca4eb54aee" providerId="ADAL" clId="{AAFBCB41-4A67-438B-9DB6-8DD6BAFBAAC0}" dt="2025-01-29T17:27:31.991" v="121" actId="47"/>
        <pc:sldMkLst>
          <pc:docMk/>
          <pc:sldMk cId="7530051" sldId="303"/>
        </pc:sldMkLst>
      </pc:sldChg>
      <pc:sldChg chg="modSp add mod">
        <pc:chgData name="Daniel Housam" userId="19a6bcf8-9951-43f2-9168-6dca4eb54aee" providerId="ADAL" clId="{AAFBCB41-4A67-438B-9DB6-8DD6BAFBAAC0}" dt="2025-01-29T17:37:17.568" v="552" actId="1035"/>
        <pc:sldMkLst>
          <pc:docMk/>
          <pc:sldMk cId="450545906" sldId="303"/>
        </pc:sldMkLst>
      </pc:sldChg>
      <pc:sldChg chg="modSp add mod">
        <pc:chgData name="Daniel Housam" userId="19a6bcf8-9951-43f2-9168-6dca4eb54aee" providerId="ADAL" clId="{AAFBCB41-4A67-438B-9DB6-8DD6BAFBAAC0}" dt="2025-01-29T17:39:43.688" v="589" actId="1035"/>
        <pc:sldMkLst>
          <pc:docMk/>
          <pc:sldMk cId="724133636" sldId="304"/>
        </pc:sldMkLst>
      </pc:sldChg>
      <pc:sldChg chg="del">
        <pc:chgData name="Daniel Housam" userId="19a6bcf8-9951-43f2-9168-6dca4eb54aee" providerId="ADAL" clId="{AAFBCB41-4A67-438B-9DB6-8DD6BAFBAAC0}" dt="2025-01-29T17:27:34.103" v="125" actId="47"/>
        <pc:sldMkLst>
          <pc:docMk/>
          <pc:sldMk cId="3023683874" sldId="304"/>
        </pc:sldMkLst>
      </pc:sldChg>
      <pc:sldChg chg="modSp add mod ord">
        <pc:chgData name="Daniel Housam" userId="19a6bcf8-9951-43f2-9168-6dca4eb54aee" providerId="ADAL" clId="{AAFBCB41-4A67-438B-9DB6-8DD6BAFBAAC0}" dt="2025-01-29T17:58:36.916" v="680" actId="1036"/>
        <pc:sldMkLst>
          <pc:docMk/>
          <pc:sldMk cId="82366279" sldId="305"/>
        </pc:sldMkLst>
      </pc:sldChg>
      <pc:sldChg chg="del">
        <pc:chgData name="Daniel Housam" userId="19a6bcf8-9951-43f2-9168-6dca4eb54aee" providerId="ADAL" clId="{AAFBCB41-4A67-438B-9DB6-8DD6BAFBAAC0}" dt="2025-01-29T17:27:32.292" v="122" actId="47"/>
        <pc:sldMkLst>
          <pc:docMk/>
          <pc:sldMk cId="1714344307" sldId="305"/>
        </pc:sldMkLst>
      </pc:sldChg>
      <pc:sldChg chg="del">
        <pc:chgData name="Daniel Housam" userId="19a6bcf8-9951-43f2-9168-6dca4eb54aee" providerId="ADAL" clId="{AAFBCB41-4A67-438B-9DB6-8DD6BAFBAAC0}" dt="2025-01-29T17:27:32.528" v="123" actId="47"/>
        <pc:sldMkLst>
          <pc:docMk/>
          <pc:sldMk cId="3918285244" sldId="306"/>
        </pc:sldMkLst>
      </pc:sldChg>
      <pc:sldChg chg="modSp add mod">
        <pc:chgData name="Daniel Housam" userId="19a6bcf8-9951-43f2-9168-6dca4eb54aee" providerId="ADAL" clId="{AAFBCB41-4A67-438B-9DB6-8DD6BAFBAAC0}" dt="2025-01-29T17:40:57.937" v="600" actId="20577"/>
        <pc:sldMkLst>
          <pc:docMk/>
          <pc:sldMk cId="4072655445" sldId="306"/>
        </pc:sldMkLst>
      </pc:sldChg>
      <pc:sldChg chg="del">
        <pc:chgData name="Daniel Housam" userId="19a6bcf8-9951-43f2-9168-6dca4eb54aee" providerId="ADAL" clId="{AAFBCB41-4A67-438B-9DB6-8DD6BAFBAAC0}" dt="2025-01-29T17:27:32.970" v="124" actId="47"/>
        <pc:sldMkLst>
          <pc:docMk/>
          <pc:sldMk cId="2922628486" sldId="307"/>
        </pc:sldMkLst>
      </pc:sldChg>
      <pc:sldChg chg="modSp add mod">
        <pc:chgData name="Daniel Housam" userId="19a6bcf8-9951-43f2-9168-6dca4eb54aee" providerId="ADAL" clId="{AAFBCB41-4A67-438B-9DB6-8DD6BAFBAAC0}" dt="2025-01-29T17:59:11.295" v="699" actId="20577"/>
        <pc:sldMkLst>
          <pc:docMk/>
          <pc:sldMk cId="2957931033" sldId="307"/>
        </pc:sldMkLst>
      </pc:sldChg>
      <pc:sldChg chg="modSp add mod">
        <pc:chgData name="Daniel Housam" userId="19a6bcf8-9951-43f2-9168-6dca4eb54aee" providerId="ADAL" clId="{AAFBCB41-4A67-438B-9DB6-8DD6BAFBAAC0}" dt="2025-01-29T18:00:06.040" v="774" actId="313"/>
        <pc:sldMkLst>
          <pc:docMk/>
          <pc:sldMk cId="3417336918" sldId="308"/>
        </pc:sldMkLst>
      </pc:sldChg>
    </pc:docChg>
  </pc:docChgLst>
  <pc:docChgLst>
    <pc:chgData name="Tori Williams" userId="S::toriw@nvcmd.org::369f15bc-debe-4c66-bb38-f680bbc62329" providerId="AD" clId="Web-{52AA5AF2-BA02-AC95-3474-6C94BCEA3DD8}"/>
    <pc:docChg chg="modSld">
      <pc:chgData name="Tori Williams" userId="S::toriw@nvcmd.org::369f15bc-debe-4c66-bb38-f680bbc62329" providerId="AD" clId="Web-{52AA5AF2-BA02-AC95-3474-6C94BCEA3DD8}" dt="2025-05-31T17:39:54.560" v="1" actId="20577"/>
      <pc:docMkLst>
        <pc:docMk/>
      </pc:docMkLst>
      <pc:sldChg chg="modSp">
        <pc:chgData name="Tori Williams" userId="S::toriw@nvcmd.org::369f15bc-debe-4c66-bb38-f680bbc62329" providerId="AD" clId="Web-{52AA5AF2-BA02-AC95-3474-6C94BCEA3DD8}" dt="2025-05-31T17:39:54.560" v="1" actId="20577"/>
        <pc:sldMkLst>
          <pc:docMk/>
          <pc:sldMk cId="1538555110" sldId="391"/>
        </pc:sldMkLst>
      </pc:sldChg>
    </pc:docChg>
  </pc:docChgLst>
  <pc:docChgLst>
    <pc:chgData name="Daniel Housam" userId="19a6bcf8-9951-43f2-9168-6dca4eb54aee" providerId="ADAL" clId="{CF525C59-9867-4BE5-A497-356306F12D76}"/>
    <pc:docChg chg="undo custSel addSld delSld modSld sldOrd modMainMaster">
      <pc:chgData name="Daniel Housam" userId="19a6bcf8-9951-43f2-9168-6dca4eb54aee" providerId="ADAL" clId="{CF525C59-9867-4BE5-A497-356306F12D76}" dt="2025-06-21T23:01:15.962" v="1249" actId="20577"/>
      <pc:docMkLst>
        <pc:docMk/>
      </pc:docMkLst>
      <pc:sldChg chg="addSp delSp modSp mod">
        <pc:chgData name="Daniel Housam" userId="19a6bcf8-9951-43f2-9168-6dca4eb54aee" providerId="ADAL" clId="{CF525C59-9867-4BE5-A497-356306F12D76}" dt="2025-06-18T16:53:18.997" v="6" actId="962"/>
        <pc:sldMkLst>
          <pc:docMk/>
          <pc:sldMk cId="136353780" sldId="257"/>
        </pc:sldMkLst>
        <pc:picChg chg="add mod">
          <ac:chgData name="Daniel Housam" userId="19a6bcf8-9951-43f2-9168-6dca4eb54aee" providerId="ADAL" clId="{CF525C59-9867-4BE5-A497-356306F12D76}" dt="2025-06-18T16:53:18.997" v="6" actId="962"/>
          <ac:picMkLst>
            <pc:docMk/>
            <pc:sldMk cId="136353780" sldId="257"/>
            <ac:picMk id="4" creationId="{23D057EC-723B-8B3A-145E-A7BFCB96ABFA}"/>
          </ac:picMkLst>
        </pc:picChg>
      </pc:sldChg>
      <pc:sldChg chg="addSp modSp mod setBg">
        <pc:chgData name="Daniel Housam" userId="19a6bcf8-9951-43f2-9168-6dca4eb54aee" providerId="ADAL" clId="{CF525C59-9867-4BE5-A497-356306F12D76}" dt="2025-06-21T22:34:00.975" v="936" actId="1036"/>
        <pc:sldMkLst>
          <pc:docMk/>
          <pc:sldMk cId="2216228010" sldId="258"/>
        </pc:sldMkLst>
        <pc:spChg chg="add mod">
          <ac:chgData name="Daniel Housam" userId="19a6bcf8-9951-43f2-9168-6dca4eb54aee" providerId="ADAL" clId="{CF525C59-9867-4BE5-A497-356306F12D76}" dt="2025-06-21T22:34:00.975" v="936" actId="1036"/>
          <ac:spMkLst>
            <pc:docMk/>
            <pc:sldMk cId="2216228010" sldId="258"/>
            <ac:spMk id="2" creationId="{0DF526CF-476B-A449-2CE5-0E1A1FBE3355}"/>
          </ac:spMkLst>
        </pc:spChg>
        <pc:spChg chg="mod">
          <ac:chgData name="Daniel Housam" userId="19a6bcf8-9951-43f2-9168-6dca4eb54aee" providerId="ADAL" clId="{CF525C59-9867-4BE5-A497-356306F12D76}" dt="2025-06-18T18:01:31.552" v="63" actId="1035"/>
          <ac:spMkLst>
            <pc:docMk/>
            <pc:sldMk cId="2216228010" sldId="258"/>
            <ac:spMk id="5" creationId="{81F1D6F2-C849-9028-CF50-AE7C64849E11}"/>
          </ac:spMkLst>
        </pc:spChg>
      </pc:sldChg>
      <pc:sldChg chg="addSp delSp modSp mod">
        <pc:chgData name="Daniel Housam" userId="19a6bcf8-9951-43f2-9168-6dca4eb54aee" providerId="ADAL" clId="{CF525C59-9867-4BE5-A497-356306F12D76}" dt="2025-06-18T18:07:38.498" v="262" actId="1035"/>
        <pc:sldMkLst>
          <pc:docMk/>
          <pc:sldMk cId="210684028" sldId="389"/>
        </pc:sldMkLst>
        <pc:spChg chg="add mod">
          <ac:chgData name="Daniel Housam" userId="19a6bcf8-9951-43f2-9168-6dca4eb54aee" providerId="ADAL" clId="{CF525C59-9867-4BE5-A497-356306F12D76}" dt="2025-06-18T18:05:47.759" v="143" actId="1037"/>
          <ac:spMkLst>
            <pc:docMk/>
            <pc:sldMk cId="210684028" sldId="389"/>
            <ac:spMk id="2" creationId="{AD5F64F0-8B65-7865-46AC-A196CBB4F9A9}"/>
          </ac:spMkLst>
        </pc:spChg>
        <pc:spChg chg="add mod">
          <ac:chgData name="Daniel Housam" userId="19a6bcf8-9951-43f2-9168-6dca4eb54aee" providerId="ADAL" clId="{CF525C59-9867-4BE5-A497-356306F12D76}" dt="2025-06-18T18:07:38.498" v="262" actId="1035"/>
          <ac:spMkLst>
            <pc:docMk/>
            <pc:sldMk cId="210684028" sldId="389"/>
            <ac:spMk id="4" creationId="{7942FF07-4640-0BAB-69AF-BDAA577DDE7F}"/>
          </ac:spMkLst>
        </pc:spChg>
        <pc:spChg chg="mod">
          <ac:chgData name="Daniel Housam" userId="19a6bcf8-9951-43f2-9168-6dca4eb54aee" providerId="ADAL" clId="{CF525C59-9867-4BE5-A497-356306F12D76}" dt="2025-06-18T18:01:58.131" v="77" actId="20577"/>
          <ac:spMkLst>
            <pc:docMk/>
            <pc:sldMk cId="210684028" sldId="389"/>
            <ac:spMk id="7" creationId="{98DC303E-83B8-7C7B-E852-3A63CBEAFD28}"/>
          </ac:spMkLst>
        </pc:spChg>
      </pc:sldChg>
      <pc:sldChg chg="add ord">
        <pc:chgData name="Daniel Housam" userId="19a6bcf8-9951-43f2-9168-6dca4eb54aee" providerId="ADAL" clId="{CF525C59-9867-4BE5-A497-356306F12D76}" dt="2025-06-18T18:07:19.625" v="222"/>
        <pc:sldMkLst>
          <pc:docMk/>
          <pc:sldMk cId="3687789925" sldId="390"/>
        </pc:sldMkLst>
      </pc:sldChg>
      <pc:sldChg chg="modSp add mod">
        <pc:chgData name="Daniel Housam" userId="19a6bcf8-9951-43f2-9168-6dca4eb54aee" providerId="ADAL" clId="{CF525C59-9867-4BE5-A497-356306F12D76}" dt="2025-06-18T18:08:17.758" v="290" actId="1035"/>
        <pc:sldMkLst>
          <pc:docMk/>
          <pc:sldMk cId="4132552322" sldId="391"/>
        </pc:sldMkLst>
      </pc:sldChg>
      <pc:sldChg chg="modSp add mod">
        <pc:chgData name="Daniel Housam" userId="19a6bcf8-9951-43f2-9168-6dca4eb54aee" providerId="ADAL" clId="{CF525C59-9867-4BE5-A497-356306F12D76}" dt="2025-06-18T18:08:40.176" v="332" actId="1035"/>
        <pc:sldMkLst>
          <pc:docMk/>
          <pc:sldMk cId="3342214639" sldId="392"/>
        </pc:sldMkLst>
      </pc:sldChg>
      <pc:sldChg chg="modSp add mod">
        <pc:chgData name="Daniel Housam" userId="19a6bcf8-9951-43f2-9168-6dca4eb54aee" providerId="ADAL" clId="{CF525C59-9867-4BE5-A497-356306F12D76}" dt="2025-06-18T18:11:08.272" v="390" actId="1036"/>
        <pc:sldMkLst>
          <pc:docMk/>
          <pc:sldMk cId="3454631578" sldId="393"/>
        </pc:sldMkLst>
      </pc:sldChg>
      <pc:sldChg chg="modSp add mod">
        <pc:chgData name="Daniel Housam" userId="19a6bcf8-9951-43f2-9168-6dca4eb54aee" providerId="ADAL" clId="{CF525C59-9867-4BE5-A497-356306F12D76}" dt="2025-06-18T18:12:11.602" v="440" actId="5793"/>
        <pc:sldMkLst>
          <pc:docMk/>
          <pc:sldMk cId="4248914655" sldId="394"/>
        </pc:sldMkLst>
      </pc:sldChg>
      <pc:sldChg chg="modSp add mod">
        <pc:chgData name="Daniel Housam" userId="19a6bcf8-9951-43f2-9168-6dca4eb54aee" providerId="ADAL" clId="{CF525C59-9867-4BE5-A497-356306F12D76}" dt="2025-06-18T18:18:05.969" v="596" actId="20577"/>
        <pc:sldMkLst>
          <pc:docMk/>
          <pc:sldMk cId="3093051337" sldId="395"/>
        </pc:sldMkLst>
      </pc:sldChg>
      <pc:sldChg chg="modSp add mod">
        <pc:chgData name="Daniel Housam" userId="19a6bcf8-9951-43f2-9168-6dca4eb54aee" providerId="ADAL" clId="{CF525C59-9867-4BE5-A497-356306F12D76}" dt="2025-06-18T18:19:54.136" v="600"/>
        <pc:sldMkLst>
          <pc:docMk/>
          <pc:sldMk cId="939669804" sldId="396"/>
        </pc:sldMkLst>
      </pc:sldChg>
      <pc:sldChg chg="modSp add mod">
        <pc:chgData name="Daniel Housam" userId="19a6bcf8-9951-43f2-9168-6dca4eb54aee" providerId="ADAL" clId="{CF525C59-9867-4BE5-A497-356306F12D76}" dt="2025-06-18T18:19:59.146" v="601"/>
        <pc:sldMkLst>
          <pc:docMk/>
          <pc:sldMk cId="1980511791" sldId="397"/>
        </pc:sldMkLst>
      </pc:sldChg>
      <pc:sldChg chg="modSp add mod">
        <pc:chgData name="Daniel Housam" userId="19a6bcf8-9951-43f2-9168-6dca4eb54aee" providerId="ADAL" clId="{CF525C59-9867-4BE5-A497-356306F12D76}" dt="2025-06-18T18:20:04.209" v="602"/>
        <pc:sldMkLst>
          <pc:docMk/>
          <pc:sldMk cId="639973272" sldId="398"/>
        </pc:sldMkLst>
      </pc:sldChg>
      <pc:sldChg chg="modSp add mod">
        <pc:chgData name="Daniel Housam" userId="19a6bcf8-9951-43f2-9168-6dca4eb54aee" providerId="ADAL" clId="{CF525C59-9867-4BE5-A497-356306F12D76}" dt="2025-06-18T18:20:53.751" v="654" actId="1036"/>
        <pc:sldMkLst>
          <pc:docMk/>
          <pc:sldMk cId="1213198211" sldId="399"/>
        </pc:sldMkLst>
      </pc:sldChg>
      <pc:sldChg chg="modSp add mod">
        <pc:chgData name="Daniel Housam" userId="19a6bcf8-9951-43f2-9168-6dca4eb54aee" providerId="ADAL" clId="{CF525C59-9867-4BE5-A497-356306F12D76}" dt="2025-06-19T11:58:23.671" v="860" actId="20577"/>
        <pc:sldMkLst>
          <pc:docMk/>
          <pc:sldMk cId="2709161913" sldId="400"/>
        </pc:sldMkLst>
      </pc:sldChg>
      <pc:sldChg chg="del">
        <pc:chgData name="Daniel Housam" userId="19a6bcf8-9951-43f2-9168-6dca4eb54aee" providerId="ADAL" clId="{CF525C59-9867-4BE5-A497-356306F12D76}" dt="2025-06-18T18:07:12.756" v="219" actId="47"/>
        <pc:sldMkLst>
          <pc:docMk/>
          <pc:sldMk cId="3309339564" sldId="400"/>
        </pc:sldMkLst>
      </pc:sldChg>
      <pc:sldChg chg="modSp add mod">
        <pc:chgData name="Daniel Housam" userId="19a6bcf8-9951-43f2-9168-6dca4eb54aee" providerId="ADAL" clId="{CF525C59-9867-4BE5-A497-356306F12D76}" dt="2025-06-19T11:58:32.455" v="861"/>
        <pc:sldMkLst>
          <pc:docMk/>
          <pc:sldMk cId="3853723420" sldId="401"/>
        </pc:sldMkLst>
      </pc:sldChg>
      <pc:sldChg chg="modSp add mod">
        <pc:chgData name="Daniel Housam" userId="19a6bcf8-9951-43f2-9168-6dca4eb54aee" providerId="ADAL" clId="{CF525C59-9867-4BE5-A497-356306F12D76}" dt="2025-06-19T11:58:38.038" v="862"/>
        <pc:sldMkLst>
          <pc:docMk/>
          <pc:sldMk cId="3346413310" sldId="402"/>
        </pc:sldMkLst>
      </pc:sldChg>
      <pc:sldChg chg="modSp add mod">
        <pc:chgData name="Daniel Housam" userId="19a6bcf8-9951-43f2-9168-6dca4eb54aee" providerId="ADAL" clId="{CF525C59-9867-4BE5-A497-356306F12D76}" dt="2025-06-19T11:58:43.558" v="863"/>
        <pc:sldMkLst>
          <pc:docMk/>
          <pc:sldMk cId="4249997717" sldId="403"/>
        </pc:sldMkLst>
      </pc:sldChg>
      <pc:sldChg chg="addSp modSp add mod">
        <pc:chgData name="Daniel Housam" userId="19a6bcf8-9951-43f2-9168-6dca4eb54aee" providerId="ADAL" clId="{CF525C59-9867-4BE5-A497-356306F12D76}" dt="2025-06-21T22:35:06.744" v="960" actId="20577"/>
        <pc:sldMkLst>
          <pc:docMk/>
          <pc:sldMk cId="3777139819" sldId="404"/>
        </pc:sldMkLst>
      </pc:sldChg>
      <pc:sldChg chg="delSp modSp add mod ord">
        <pc:chgData name="Daniel Housam" userId="19a6bcf8-9951-43f2-9168-6dca4eb54aee" providerId="ADAL" clId="{CF525C59-9867-4BE5-A497-356306F12D76}" dt="2025-06-21T22:35:54.844" v="1031" actId="1036"/>
        <pc:sldMkLst>
          <pc:docMk/>
          <pc:sldMk cId="3857675735" sldId="405"/>
        </pc:sldMkLst>
      </pc:sldChg>
      <pc:sldChg chg="modSp add mod">
        <pc:chgData name="Daniel Housam" userId="19a6bcf8-9951-43f2-9168-6dca4eb54aee" providerId="ADAL" clId="{CF525C59-9867-4BE5-A497-356306F12D76}" dt="2025-06-21T22:36:33.808" v="1058" actId="1035"/>
        <pc:sldMkLst>
          <pc:docMk/>
          <pc:sldMk cId="3016047957" sldId="406"/>
        </pc:sldMkLst>
      </pc:sldChg>
      <pc:sldChg chg="del">
        <pc:chgData name="Daniel Housam" userId="19a6bcf8-9951-43f2-9168-6dca4eb54aee" providerId="ADAL" clId="{CF525C59-9867-4BE5-A497-356306F12D76}" dt="2025-06-18T18:06:58.918" v="202" actId="47"/>
        <pc:sldMkLst>
          <pc:docMk/>
          <pc:sldMk cId="4103214471" sldId="406"/>
        </pc:sldMkLst>
      </pc:sldChg>
      <pc:sldChg chg="del">
        <pc:chgData name="Daniel Housam" userId="19a6bcf8-9951-43f2-9168-6dca4eb54aee" providerId="ADAL" clId="{CF525C59-9867-4BE5-A497-356306F12D76}" dt="2025-06-18T18:07:00.259" v="203" actId="47"/>
        <pc:sldMkLst>
          <pc:docMk/>
          <pc:sldMk cId="2203799610" sldId="407"/>
        </pc:sldMkLst>
      </pc:sldChg>
      <pc:sldChg chg="modSp add mod">
        <pc:chgData name="Daniel Housam" userId="19a6bcf8-9951-43f2-9168-6dca4eb54aee" providerId="ADAL" clId="{CF525C59-9867-4BE5-A497-356306F12D76}" dt="2025-06-21T23:01:15.962" v="1249" actId="20577"/>
        <pc:sldMkLst>
          <pc:docMk/>
          <pc:sldMk cId="2823490110" sldId="407"/>
        </pc:sldMkLst>
      </pc:sldChg>
      <pc:sldChg chg="del">
        <pc:chgData name="Daniel Housam" userId="19a6bcf8-9951-43f2-9168-6dca4eb54aee" providerId="ADAL" clId="{CF525C59-9867-4BE5-A497-356306F12D76}" dt="2025-06-18T18:07:01.167" v="204" actId="47"/>
        <pc:sldMkLst>
          <pc:docMk/>
          <pc:sldMk cId="1664737029" sldId="408"/>
        </pc:sldMkLst>
      </pc:sldChg>
      <pc:sldChg chg="del">
        <pc:chgData name="Daniel Housam" userId="19a6bcf8-9951-43f2-9168-6dca4eb54aee" providerId="ADAL" clId="{CF525C59-9867-4BE5-A497-356306F12D76}" dt="2025-06-18T18:07:01.780" v="205" actId="47"/>
        <pc:sldMkLst>
          <pc:docMk/>
          <pc:sldMk cId="3599203872" sldId="409"/>
        </pc:sldMkLst>
      </pc:sldChg>
      <pc:sldChg chg="del">
        <pc:chgData name="Daniel Housam" userId="19a6bcf8-9951-43f2-9168-6dca4eb54aee" providerId="ADAL" clId="{CF525C59-9867-4BE5-A497-356306F12D76}" dt="2025-06-18T18:07:02.338" v="206" actId="47"/>
        <pc:sldMkLst>
          <pc:docMk/>
          <pc:sldMk cId="1502233985" sldId="410"/>
        </pc:sldMkLst>
      </pc:sldChg>
      <pc:sldChg chg="del">
        <pc:chgData name="Daniel Housam" userId="19a6bcf8-9951-43f2-9168-6dca4eb54aee" providerId="ADAL" clId="{CF525C59-9867-4BE5-A497-356306F12D76}" dt="2025-06-18T18:07:02.978" v="207" actId="47"/>
        <pc:sldMkLst>
          <pc:docMk/>
          <pc:sldMk cId="2752654845" sldId="411"/>
        </pc:sldMkLst>
      </pc:sldChg>
      <pc:sldChg chg="del">
        <pc:chgData name="Daniel Housam" userId="19a6bcf8-9951-43f2-9168-6dca4eb54aee" providerId="ADAL" clId="{CF525C59-9867-4BE5-A497-356306F12D76}" dt="2025-06-18T18:07:03.609" v="208" actId="47"/>
        <pc:sldMkLst>
          <pc:docMk/>
          <pc:sldMk cId="1943310414" sldId="412"/>
        </pc:sldMkLst>
      </pc:sldChg>
      <pc:sldChg chg="del">
        <pc:chgData name="Daniel Housam" userId="19a6bcf8-9951-43f2-9168-6dca4eb54aee" providerId="ADAL" clId="{CF525C59-9867-4BE5-A497-356306F12D76}" dt="2025-06-18T18:07:04.225" v="209" actId="47"/>
        <pc:sldMkLst>
          <pc:docMk/>
          <pc:sldMk cId="1091731303" sldId="413"/>
        </pc:sldMkLst>
      </pc:sldChg>
      <pc:sldChg chg="del">
        <pc:chgData name="Daniel Housam" userId="19a6bcf8-9951-43f2-9168-6dca4eb54aee" providerId="ADAL" clId="{CF525C59-9867-4BE5-A497-356306F12D76}" dt="2025-06-18T18:07:04.830" v="210" actId="47"/>
        <pc:sldMkLst>
          <pc:docMk/>
          <pc:sldMk cId="898856336" sldId="414"/>
        </pc:sldMkLst>
      </pc:sldChg>
      <pc:sldChg chg="del">
        <pc:chgData name="Daniel Housam" userId="19a6bcf8-9951-43f2-9168-6dca4eb54aee" providerId="ADAL" clId="{CF525C59-9867-4BE5-A497-356306F12D76}" dt="2025-06-18T18:07:05.483" v="211" actId="47"/>
        <pc:sldMkLst>
          <pc:docMk/>
          <pc:sldMk cId="847688239" sldId="415"/>
        </pc:sldMkLst>
      </pc:sldChg>
      <pc:sldChg chg="del">
        <pc:chgData name="Daniel Housam" userId="19a6bcf8-9951-43f2-9168-6dca4eb54aee" providerId="ADAL" clId="{CF525C59-9867-4BE5-A497-356306F12D76}" dt="2025-06-18T18:07:06.100" v="212" actId="47"/>
        <pc:sldMkLst>
          <pc:docMk/>
          <pc:sldMk cId="4100998155" sldId="416"/>
        </pc:sldMkLst>
      </pc:sldChg>
      <pc:sldChg chg="del">
        <pc:chgData name="Daniel Housam" userId="19a6bcf8-9951-43f2-9168-6dca4eb54aee" providerId="ADAL" clId="{CF525C59-9867-4BE5-A497-356306F12D76}" dt="2025-06-18T18:07:06.707" v="213" actId="47"/>
        <pc:sldMkLst>
          <pc:docMk/>
          <pc:sldMk cId="865019862" sldId="417"/>
        </pc:sldMkLst>
      </pc:sldChg>
      <pc:sldChg chg="del">
        <pc:chgData name="Daniel Housam" userId="19a6bcf8-9951-43f2-9168-6dca4eb54aee" providerId="ADAL" clId="{CF525C59-9867-4BE5-A497-356306F12D76}" dt="2025-06-18T18:07:07.343" v="214" actId="47"/>
        <pc:sldMkLst>
          <pc:docMk/>
          <pc:sldMk cId="501082155" sldId="418"/>
        </pc:sldMkLst>
      </pc:sldChg>
      <pc:sldChg chg="del">
        <pc:chgData name="Daniel Housam" userId="19a6bcf8-9951-43f2-9168-6dca4eb54aee" providerId="ADAL" clId="{CF525C59-9867-4BE5-A497-356306F12D76}" dt="2025-06-18T18:07:08.778" v="215" actId="47"/>
        <pc:sldMkLst>
          <pc:docMk/>
          <pc:sldMk cId="2358153365" sldId="419"/>
        </pc:sldMkLst>
      </pc:sldChg>
      <pc:sldChg chg="del">
        <pc:chgData name="Daniel Housam" userId="19a6bcf8-9951-43f2-9168-6dca4eb54aee" providerId="ADAL" clId="{CF525C59-9867-4BE5-A497-356306F12D76}" dt="2025-06-18T18:07:09.828" v="216" actId="47"/>
        <pc:sldMkLst>
          <pc:docMk/>
          <pc:sldMk cId="1270897296" sldId="420"/>
        </pc:sldMkLst>
      </pc:sldChg>
      <pc:sldChg chg="del">
        <pc:chgData name="Daniel Housam" userId="19a6bcf8-9951-43f2-9168-6dca4eb54aee" providerId="ADAL" clId="{CF525C59-9867-4BE5-A497-356306F12D76}" dt="2025-06-18T18:07:10.394" v="217" actId="47"/>
        <pc:sldMkLst>
          <pc:docMk/>
          <pc:sldMk cId="3461087269" sldId="421"/>
        </pc:sldMkLst>
      </pc:sldChg>
      <pc:sldChg chg="del">
        <pc:chgData name="Daniel Housam" userId="19a6bcf8-9951-43f2-9168-6dca4eb54aee" providerId="ADAL" clId="{CF525C59-9867-4BE5-A497-356306F12D76}" dt="2025-06-18T18:07:11.514" v="218" actId="47"/>
        <pc:sldMkLst>
          <pc:docMk/>
          <pc:sldMk cId="1385322926" sldId="422"/>
        </pc:sldMkLst>
      </pc:sldChg>
      <pc:sldMasterChg chg="setBg modSldLayout">
        <pc:chgData name="Daniel Housam" userId="19a6bcf8-9951-43f2-9168-6dca4eb54aee" providerId="ADAL" clId="{CF525C59-9867-4BE5-A497-356306F12D76}" dt="2025-06-18T16:52:50.035" v="2"/>
        <pc:sldMasterMkLst>
          <pc:docMk/>
          <pc:sldMasterMk cId="1716576902" sldId="2147483660"/>
        </pc:sldMasterMkLst>
        <pc:sldLayoutChg chg="setBg">
          <pc:chgData name="Daniel Housam" userId="19a6bcf8-9951-43f2-9168-6dca4eb54aee" providerId="ADAL" clId="{CF525C59-9867-4BE5-A497-356306F12D76}" dt="2025-06-18T16:52:50.035" v="2"/>
          <pc:sldLayoutMkLst>
            <pc:docMk/>
            <pc:sldMasterMk cId="1716576902" sldId="2147483660"/>
            <pc:sldLayoutMk cId="4117366338" sldId="2147483661"/>
          </pc:sldLayoutMkLst>
        </pc:sldLayoutChg>
        <pc:sldLayoutChg chg="setBg">
          <pc:chgData name="Daniel Housam" userId="19a6bcf8-9951-43f2-9168-6dca4eb54aee" providerId="ADAL" clId="{CF525C59-9867-4BE5-A497-356306F12D76}" dt="2025-06-18T16:52:50.035" v="2"/>
          <pc:sldLayoutMkLst>
            <pc:docMk/>
            <pc:sldMasterMk cId="1716576902" sldId="2147483660"/>
            <pc:sldLayoutMk cId="1737895376" sldId="2147483662"/>
          </pc:sldLayoutMkLst>
        </pc:sldLayoutChg>
        <pc:sldLayoutChg chg="setBg">
          <pc:chgData name="Daniel Housam" userId="19a6bcf8-9951-43f2-9168-6dca4eb54aee" providerId="ADAL" clId="{CF525C59-9867-4BE5-A497-356306F12D76}" dt="2025-06-18T16:52:50.035" v="2"/>
          <pc:sldLayoutMkLst>
            <pc:docMk/>
            <pc:sldMasterMk cId="1716576902" sldId="2147483660"/>
            <pc:sldLayoutMk cId="3328417469" sldId="2147483663"/>
          </pc:sldLayoutMkLst>
        </pc:sldLayoutChg>
        <pc:sldLayoutChg chg="setBg">
          <pc:chgData name="Daniel Housam" userId="19a6bcf8-9951-43f2-9168-6dca4eb54aee" providerId="ADAL" clId="{CF525C59-9867-4BE5-A497-356306F12D76}" dt="2025-06-18T16:52:50.035" v="2"/>
          <pc:sldLayoutMkLst>
            <pc:docMk/>
            <pc:sldMasterMk cId="1716576902" sldId="2147483660"/>
            <pc:sldLayoutMk cId="891340264" sldId="2147483664"/>
          </pc:sldLayoutMkLst>
        </pc:sldLayoutChg>
        <pc:sldLayoutChg chg="setBg">
          <pc:chgData name="Daniel Housam" userId="19a6bcf8-9951-43f2-9168-6dca4eb54aee" providerId="ADAL" clId="{CF525C59-9867-4BE5-A497-356306F12D76}" dt="2025-06-18T16:52:50.035" v="2"/>
          <pc:sldLayoutMkLst>
            <pc:docMk/>
            <pc:sldMasterMk cId="1716576902" sldId="2147483660"/>
            <pc:sldLayoutMk cId="2129488973" sldId="2147483665"/>
          </pc:sldLayoutMkLst>
        </pc:sldLayoutChg>
        <pc:sldLayoutChg chg="setBg">
          <pc:chgData name="Daniel Housam" userId="19a6bcf8-9951-43f2-9168-6dca4eb54aee" providerId="ADAL" clId="{CF525C59-9867-4BE5-A497-356306F12D76}" dt="2025-06-18T16:52:50.035" v="2"/>
          <pc:sldLayoutMkLst>
            <pc:docMk/>
            <pc:sldMasterMk cId="1716576902" sldId="2147483660"/>
            <pc:sldLayoutMk cId="2260873953" sldId="2147483666"/>
          </pc:sldLayoutMkLst>
        </pc:sldLayoutChg>
        <pc:sldLayoutChg chg="setBg">
          <pc:chgData name="Daniel Housam" userId="19a6bcf8-9951-43f2-9168-6dca4eb54aee" providerId="ADAL" clId="{CF525C59-9867-4BE5-A497-356306F12D76}" dt="2025-06-18T16:52:50.035" v="2"/>
          <pc:sldLayoutMkLst>
            <pc:docMk/>
            <pc:sldMasterMk cId="1716576902" sldId="2147483660"/>
            <pc:sldLayoutMk cId="1881232145" sldId="2147483667"/>
          </pc:sldLayoutMkLst>
        </pc:sldLayoutChg>
        <pc:sldLayoutChg chg="setBg">
          <pc:chgData name="Daniel Housam" userId="19a6bcf8-9951-43f2-9168-6dca4eb54aee" providerId="ADAL" clId="{CF525C59-9867-4BE5-A497-356306F12D76}" dt="2025-06-18T16:52:50.035" v="2"/>
          <pc:sldLayoutMkLst>
            <pc:docMk/>
            <pc:sldMasterMk cId="1716576902" sldId="2147483660"/>
            <pc:sldLayoutMk cId="2439630527" sldId="2147483668"/>
          </pc:sldLayoutMkLst>
        </pc:sldLayoutChg>
        <pc:sldLayoutChg chg="setBg">
          <pc:chgData name="Daniel Housam" userId="19a6bcf8-9951-43f2-9168-6dca4eb54aee" providerId="ADAL" clId="{CF525C59-9867-4BE5-A497-356306F12D76}" dt="2025-06-18T16:52:50.035" v="2"/>
          <pc:sldLayoutMkLst>
            <pc:docMk/>
            <pc:sldMasterMk cId="1716576902" sldId="2147483660"/>
            <pc:sldLayoutMk cId="2804523055" sldId="2147483669"/>
          </pc:sldLayoutMkLst>
        </pc:sldLayoutChg>
        <pc:sldLayoutChg chg="setBg">
          <pc:chgData name="Daniel Housam" userId="19a6bcf8-9951-43f2-9168-6dca4eb54aee" providerId="ADAL" clId="{CF525C59-9867-4BE5-A497-356306F12D76}" dt="2025-06-18T16:52:50.035" v="2"/>
          <pc:sldLayoutMkLst>
            <pc:docMk/>
            <pc:sldMasterMk cId="1716576902" sldId="2147483660"/>
            <pc:sldLayoutMk cId="3832747629" sldId="2147483670"/>
          </pc:sldLayoutMkLst>
        </pc:sldLayoutChg>
        <pc:sldLayoutChg chg="setBg">
          <pc:chgData name="Daniel Housam" userId="19a6bcf8-9951-43f2-9168-6dca4eb54aee" providerId="ADAL" clId="{CF525C59-9867-4BE5-A497-356306F12D76}" dt="2025-06-18T16:52:50.035" v="2"/>
          <pc:sldLayoutMkLst>
            <pc:docMk/>
            <pc:sldMasterMk cId="1716576902" sldId="2147483660"/>
            <pc:sldLayoutMk cId="618728830" sldId="2147483671"/>
          </pc:sldLayoutMkLst>
        </pc:sldLayoutChg>
      </pc:sldMasterChg>
    </pc:docChg>
  </pc:docChgLst>
  <pc:docChgLst>
    <pc:chgData name="Daniel Housam" userId="19a6bcf8-9951-43f2-9168-6dca4eb54aee" providerId="ADAL" clId="{09EF3BB2-6231-4D89-A753-8583523BF79C}"/>
    <pc:docChg chg="undo custSel addSld delSld modSld">
      <pc:chgData name="Daniel Housam" userId="19a6bcf8-9951-43f2-9168-6dca4eb54aee" providerId="ADAL" clId="{09EF3BB2-6231-4D89-A753-8583523BF79C}" dt="2025-07-16T13:04:34.052" v="1237" actId="947"/>
      <pc:docMkLst>
        <pc:docMk/>
      </pc:docMkLst>
      <pc:sldChg chg="modSp mod">
        <pc:chgData name="Daniel Housam" userId="19a6bcf8-9951-43f2-9168-6dca4eb54aee" providerId="ADAL" clId="{09EF3BB2-6231-4D89-A753-8583523BF79C}" dt="2025-07-12T16:20:21.239" v="216" actId="20577"/>
        <pc:sldMkLst>
          <pc:docMk/>
          <pc:sldMk cId="2216228010" sldId="258"/>
        </pc:sldMkLst>
        <pc:spChg chg="mod">
          <ac:chgData name="Daniel Housam" userId="19a6bcf8-9951-43f2-9168-6dca4eb54aee" providerId="ADAL" clId="{09EF3BB2-6231-4D89-A753-8583523BF79C}" dt="2025-07-12T16:19:31.155" v="174" actId="20577"/>
          <ac:spMkLst>
            <pc:docMk/>
            <pc:sldMk cId="2216228010" sldId="258"/>
            <ac:spMk id="2" creationId="{0DF526CF-476B-A449-2CE5-0E1A1FBE3355}"/>
          </ac:spMkLst>
        </pc:spChg>
        <pc:spChg chg="mod">
          <ac:chgData name="Daniel Housam" userId="19a6bcf8-9951-43f2-9168-6dca4eb54aee" providerId="ADAL" clId="{09EF3BB2-6231-4D89-A753-8583523BF79C}" dt="2025-07-12T16:20:21.239" v="216" actId="20577"/>
          <ac:spMkLst>
            <pc:docMk/>
            <pc:sldMk cId="2216228010" sldId="258"/>
            <ac:spMk id="5" creationId="{81F1D6F2-C849-9028-CF50-AE7C64849E11}"/>
          </ac:spMkLst>
        </pc:spChg>
      </pc:sldChg>
      <pc:sldChg chg="modSp mod">
        <pc:chgData name="Daniel Housam" userId="19a6bcf8-9951-43f2-9168-6dca4eb54aee" providerId="ADAL" clId="{09EF3BB2-6231-4D89-A753-8583523BF79C}" dt="2025-07-12T17:26:47.511" v="264" actId="1035"/>
        <pc:sldMkLst>
          <pc:docMk/>
          <pc:sldMk cId="210684028" sldId="389"/>
        </pc:sldMkLst>
        <pc:spChg chg="mod">
          <ac:chgData name="Daniel Housam" userId="19a6bcf8-9951-43f2-9168-6dca4eb54aee" providerId="ADAL" clId="{09EF3BB2-6231-4D89-A753-8583523BF79C}" dt="2025-07-12T17:25:35.625" v="244" actId="20577"/>
          <ac:spMkLst>
            <pc:docMk/>
            <pc:sldMk cId="210684028" sldId="389"/>
            <ac:spMk id="2" creationId="{AD5F64F0-8B65-7865-46AC-A196CBB4F9A9}"/>
          </ac:spMkLst>
        </pc:spChg>
        <pc:spChg chg="mod">
          <ac:chgData name="Daniel Housam" userId="19a6bcf8-9951-43f2-9168-6dca4eb54aee" providerId="ADAL" clId="{09EF3BB2-6231-4D89-A753-8583523BF79C}" dt="2025-07-12T17:26:47.511" v="264" actId="1035"/>
          <ac:spMkLst>
            <pc:docMk/>
            <pc:sldMk cId="210684028" sldId="389"/>
            <ac:spMk id="4" creationId="{7942FF07-4640-0BAB-69AF-BDAA577DDE7F}"/>
          </ac:spMkLst>
        </pc:spChg>
        <pc:spChg chg="mod">
          <ac:chgData name="Daniel Housam" userId="19a6bcf8-9951-43f2-9168-6dca4eb54aee" providerId="ADAL" clId="{09EF3BB2-6231-4D89-A753-8583523BF79C}" dt="2025-07-12T16:20:12.660" v="212" actId="20577"/>
          <ac:spMkLst>
            <pc:docMk/>
            <pc:sldMk cId="210684028" sldId="389"/>
            <ac:spMk id="7" creationId="{98DC303E-83B8-7C7B-E852-3A63CBEAFD28}"/>
          </ac:spMkLst>
        </pc:spChg>
      </pc:sldChg>
      <pc:sldChg chg="del">
        <pc:chgData name="Daniel Housam" userId="19a6bcf8-9951-43f2-9168-6dca4eb54aee" providerId="ADAL" clId="{09EF3BB2-6231-4D89-A753-8583523BF79C}" dt="2025-07-12T17:26:03.360" v="256" actId="47"/>
        <pc:sldMkLst>
          <pc:docMk/>
          <pc:sldMk cId="3687789925" sldId="390"/>
        </pc:sldMkLst>
      </pc:sldChg>
      <pc:sldChg chg="del">
        <pc:chgData name="Daniel Housam" userId="19a6bcf8-9951-43f2-9168-6dca4eb54aee" providerId="ADAL" clId="{09EF3BB2-6231-4D89-A753-8583523BF79C}" dt="2025-07-12T17:25:58.192" v="248" actId="47"/>
        <pc:sldMkLst>
          <pc:docMk/>
          <pc:sldMk cId="2734217429" sldId="391"/>
        </pc:sldMkLst>
      </pc:sldChg>
      <pc:sldChg chg="del">
        <pc:chgData name="Daniel Housam" userId="19a6bcf8-9951-43f2-9168-6dca4eb54aee" providerId="ADAL" clId="{09EF3BB2-6231-4D89-A753-8583523BF79C}" dt="2025-07-12T17:25:58.784" v="249" actId="47"/>
        <pc:sldMkLst>
          <pc:docMk/>
          <pc:sldMk cId="956107787" sldId="392"/>
        </pc:sldMkLst>
      </pc:sldChg>
      <pc:sldChg chg="del">
        <pc:chgData name="Daniel Housam" userId="19a6bcf8-9951-43f2-9168-6dca4eb54aee" providerId="ADAL" clId="{09EF3BB2-6231-4D89-A753-8583523BF79C}" dt="2025-07-12T17:25:59.412" v="250" actId="47"/>
        <pc:sldMkLst>
          <pc:docMk/>
          <pc:sldMk cId="2327726402" sldId="393"/>
        </pc:sldMkLst>
      </pc:sldChg>
      <pc:sldChg chg="del">
        <pc:chgData name="Daniel Housam" userId="19a6bcf8-9951-43f2-9168-6dca4eb54aee" providerId="ADAL" clId="{09EF3BB2-6231-4D89-A753-8583523BF79C}" dt="2025-07-12T17:25:59.825" v="251" actId="47"/>
        <pc:sldMkLst>
          <pc:docMk/>
          <pc:sldMk cId="356879878" sldId="394"/>
        </pc:sldMkLst>
      </pc:sldChg>
      <pc:sldChg chg="del">
        <pc:chgData name="Daniel Housam" userId="19a6bcf8-9951-43f2-9168-6dca4eb54aee" providerId="ADAL" clId="{09EF3BB2-6231-4D89-A753-8583523BF79C}" dt="2025-07-12T17:26:00.335" v="252" actId="47"/>
        <pc:sldMkLst>
          <pc:docMk/>
          <pc:sldMk cId="387520744" sldId="395"/>
        </pc:sldMkLst>
      </pc:sldChg>
      <pc:sldChg chg="del">
        <pc:chgData name="Daniel Housam" userId="19a6bcf8-9951-43f2-9168-6dca4eb54aee" providerId="ADAL" clId="{09EF3BB2-6231-4D89-A753-8583523BF79C}" dt="2025-07-12T17:26:00.799" v="253" actId="47"/>
        <pc:sldMkLst>
          <pc:docMk/>
          <pc:sldMk cId="4030202240" sldId="396"/>
        </pc:sldMkLst>
      </pc:sldChg>
      <pc:sldChg chg="del">
        <pc:chgData name="Daniel Housam" userId="19a6bcf8-9951-43f2-9168-6dca4eb54aee" providerId="ADAL" clId="{09EF3BB2-6231-4D89-A753-8583523BF79C}" dt="2025-07-12T17:26:01.244" v="254" actId="47"/>
        <pc:sldMkLst>
          <pc:docMk/>
          <pc:sldMk cId="2894730273" sldId="397"/>
        </pc:sldMkLst>
      </pc:sldChg>
      <pc:sldChg chg="del">
        <pc:chgData name="Daniel Housam" userId="19a6bcf8-9951-43f2-9168-6dca4eb54aee" providerId="ADAL" clId="{09EF3BB2-6231-4D89-A753-8583523BF79C}" dt="2025-07-12T17:26:02.564" v="255" actId="47"/>
        <pc:sldMkLst>
          <pc:docMk/>
          <pc:sldMk cId="3034278707" sldId="398"/>
        </pc:sldMkLst>
      </pc:sldChg>
      <pc:sldChg chg="del">
        <pc:chgData name="Daniel Housam" userId="19a6bcf8-9951-43f2-9168-6dca4eb54aee" providerId="ADAL" clId="{09EF3BB2-6231-4D89-A753-8583523BF79C}" dt="2025-07-12T17:26:03.991" v="257" actId="47"/>
        <pc:sldMkLst>
          <pc:docMk/>
          <pc:sldMk cId="3994176330" sldId="399"/>
        </pc:sldMkLst>
      </pc:sldChg>
      <pc:sldChg chg="del">
        <pc:chgData name="Daniel Housam" userId="19a6bcf8-9951-43f2-9168-6dca4eb54aee" providerId="ADAL" clId="{09EF3BB2-6231-4D89-A753-8583523BF79C}" dt="2025-07-12T17:26:04.755" v="258" actId="47"/>
        <pc:sldMkLst>
          <pc:docMk/>
          <pc:sldMk cId="1082066377" sldId="400"/>
        </pc:sldMkLst>
      </pc:sldChg>
      <pc:sldChg chg="del">
        <pc:chgData name="Daniel Housam" userId="19a6bcf8-9951-43f2-9168-6dca4eb54aee" providerId="ADAL" clId="{09EF3BB2-6231-4D89-A753-8583523BF79C}" dt="2025-07-12T17:26:05.600" v="259" actId="47"/>
        <pc:sldMkLst>
          <pc:docMk/>
          <pc:sldMk cId="812306029" sldId="401"/>
        </pc:sldMkLst>
      </pc:sldChg>
      <pc:sldChg chg="modSp add mod">
        <pc:chgData name="Daniel Housam" userId="19a6bcf8-9951-43f2-9168-6dca4eb54aee" providerId="ADAL" clId="{09EF3BB2-6231-4D89-A753-8583523BF79C}" dt="2025-07-12T17:27:08.046" v="288" actId="1036"/>
        <pc:sldMkLst>
          <pc:docMk/>
          <pc:sldMk cId="3930043420" sldId="403"/>
        </pc:sldMkLst>
        <pc:spChg chg="mod">
          <ac:chgData name="Daniel Housam" userId="19a6bcf8-9951-43f2-9168-6dca4eb54aee" providerId="ADAL" clId="{09EF3BB2-6231-4D89-A753-8583523BF79C}" dt="2025-07-12T17:27:08.046" v="288" actId="1036"/>
          <ac:spMkLst>
            <pc:docMk/>
            <pc:sldMk cId="3930043420" sldId="403"/>
            <ac:spMk id="4" creationId="{3A00CD7C-25D6-4C09-57D2-9D05CF939A64}"/>
          </ac:spMkLst>
        </pc:spChg>
      </pc:sldChg>
      <pc:sldChg chg="modSp add mod">
        <pc:chgData name="Daniel Housam" userId="19a6bcf8-9951-43f2-9168-6dca4eb54aee" providerId="ADAL" clId="{09EF3BB2-6231-4D89-A753-8583523BF79C}" dt="2025-07-12T17:36:45.094" v="401" actId="1035"/>
        <pc:sldMkLst>
          <pc:docMk/>
          <pc:sldMk cId="3592531645" sldId="404"/>
        </pc:sldMkLst>
        <pc:spChg chg="mod">
          <ac:chgData name="Daniel Housam" userId="19a6bcf8-9951-43f2-9168-6dca4eb54aee" providerId="ADAL" clId="{09EF3BB2-6231-4D89-A753-8583523BF79C}" dt="2025-07-12T17:30:35.092" v="316" actId="20577"/>
          <ac:spMkLst>
            <pc:docMk/>
            <pc:sldMk cId="3592531645" sldId="404"/>
            <ac:spMk id="2" creationId="{089249AF-D74C-E10A-F2AE-54EA3C517C03}"/>
          </ac:spMkLst>
        </pc:spChg>
        <pc:spChg chg="mod">
          <ac:chgData name="Daniel Housam" userId="19a6bcf8-9951-43f2-9168-6dca4eb54aee" providerId="ADAL" clId="{09EF3BB2-6231-4D89-A753-8583523BF79C}" dt="2025-07-12T17:36:45.094" v="401" actId="1035"/>
          <ac:spMkLst>
            <pc:docMk/>
            <pc:sldMk cId="3592531645" sldId="404"/>
            <ac:spMk id="4" creationId="{E4A14425-7A37-BDAE-C702-AA766212EEA2}"/>
          </ac:spMkLst>
        </pc:spChg>
      </pc:sldChg>
      <pc:sldChg chg="modSp add mod">
        <pc:chgData name="Daniel Housam" userId="19a6bcf8-9951-43f2-9168-6dca4eb54aee" providerId="ADAL" clId="{09EF3BB2-6231-4D89-A753-8583523BF79C}" dt="2025-07-12T17:37:49.383" v="427" actId="1036"/>
        <pc:sldMkLst>
          <pc:docMk/>
          <pc:sldMk cId="2340310396" sldId="405"/>
        </pc:sldMkLst>
        <pc:spChg chg="mod">
          <ac:chgData name="Daniel Housam" userId="19a6bcf8-9951-43f2-9168-6dca4eb54aee" providerId="ADAL" clId="{09EF3BB2-6231-4D89-A753-8583523BF79C}" dt="2025-07-12T17:37:49.383" v="427" actId="1036"/>
          <ac:spMkLst>
            <pc:docMk/>
            <pc:sldMk cId="2340310396" sldId="405"/>
            <ac:spMk id="4" creationId="{8132749A-744E-EA62-68D8-BBCF544CDAAA}"/>
          </ac:spMkLst>
        </pc:spChg>
      </pc:sldChg>
      <pc:sldChg chg="modSp add mod">
        <pc:chgData name="Daniel Housam" userId="19a6bcf8-9951-43f2-9168-6dca4eb54aee" providerId="ADAL" clId="{09EF3BB2-6231-4D89-A753-8583523BF79C}" dt="2025-07-12T17:38:28.559" v="446" actId="1036"/>
        <pc:sldMkLst>
          <pc:docMk/>
          <pc:sldMk cId="3260768498" sldId="406"/>
        </pc:sldMkLst>
        <pc:spChg chg="mod">
          <ac:chgData name="Daniel Housam" userId="19a6bcf8-9951-43f2-9168-6dca4eb54aee" providerId="ADAL" clId="{09EF3BB2-6231-4D89-A753-8583523BF79C}" dt="2025-07-12T17:38:28.559" v="446" actId="1036"/>
          <ac:spMkLst>
            <pc:docMk/>
            <pc:sldMk cId="3260768498" sldId="406"/>
            <ac:spMk id="4" creationId="{4E8CEBAB-52D1-78BE-61B1-CA56DAA0E823}"/>
          </ac:spMkLst>
        </pc:spChg>
      </pc:sldChg>
      <pc:sldChg chg="modSp add mod">
        <pc:chgData name="Daniel Housam" userId="19a6bcf8-9951-43f2-9168-6dca4eb54aee" providerId="ADAL" clId="{09EF3BB2-6231-4D89-A753-8583523BF79C}" dt="2025-07-12T17:39:08.312" v="449" actId="20577"/>
        <pc:sldMkLst>
          <pc:docMk/>
          <pc:sldMk cId="3148916936" sldId="407"/>
        </pc:sldMkLst>
        <pc:spChg chg="mod">
          <ac:chgData name="Daniel Housam" userId="19a6bcf8-9951-43f2-9168-6dca4eb54aee" providerId="ADAL" clId="{09EF3BB2-6231-4D89-A753-8583523BF79C}" dt="2025-07-12T17:39:08.312" v="449" actId="20577"/>
          <ac:spMkLst>
            <pc:docMk/>
            <pc:sldMk cId="3148916936" sldId="407"/>
            <ac:spMk id="4" creationId="{22184DA7-5246-8A7C-92B3-54E463380412}"/>
          </ac:spMkLst>
        </pc:spChg>
      </pc:sldChg>
      <pc:sldChg chg="modSp add mod">
        <pc:chgData name="Daniel Housam" userId="19a6bcf8-9951-43f2-9168-6dca4eb54aee" providerId="ADAL" clId="{09EF3BB2-6231-4D89-A753-8583523BF79C}" dt="2025-07-12T17:39:33.737" v="503" actId="1036"/>
        <pc:sldMkLst>
          <pc:docMk/>
          <pc:sldMk cId="3492490492" sldId="408"/>
        </pc:sldMkLst>
        <pc:spChg chg="mod">
          <ac:chgData name="Daniel Housam" userId="19a6bcf8-9951-43f2-9168-6dca4eb54aee" providerId="ADAL" clId="{09EF3BB2-6231-4D89-A753-8583523BF79C}" dt="2025-07-12T17:39:33.737" v="503" actId="1036"/>
          <ac:spMkLst>
            <pc:docMk/>
            <pc:sldMk cId="3492490492" sldId="408"/>
            <ac:spMk id="4" creationId="{916FE330-F4F5-94F4-B5A2-0A016C3713CF}"/>
          </ac:spMkLst>
        </pc:spChg>
      </pc:sldChg>
      <pc:sldChg chg="modSp add mod">
        <pc:chgData name="Daniel Housam" userId="19a6bcf8-9951-43f2-9168-6dca4eb54aee" providerId="ADAL" clId="{09EF3BB2-6231-4D89-A753-8583523BF79C}" dt="2025-07-12T17:42:24.025" v="532" actId="947"/>
        <pc:sldMkLst>
          <pc:docMk/>
          <pc:sldMk cId="3384719651" sldId="409"/>
        </pc:sldMkLst>
        <pc:spChg chg="mod">
          <ac:chgData name="Daniel Housam" userId="19a6bcf8-9951-43f2-9168-6dca4eb54aee" providerId="ADAL" clId="{09EF3BB2-6231-4D89-A753-8583523BF79C}" dt="2025-07-12T17:40:40.037" v="525" actId="20577"/>
          <ac:spMkLst>
            <pc:docMk/>
            <pc:sldMk cId="3384719651" sldId="409"/>
            <ac:spMk id="2" creationId="{5AD896A3-E3A3-DCCD-4FD3-9E498704CE2C}"/>
          </ac:spMkLst>
        </pc:spChg>
        <pc:spChg chg="mod">
          <ac:chgData name="Daniel Housam" userId="19a6bcf8-9951-43f2-9168-6dca4eb54aee" providerId="ADAL" clId="{09EF3BB2-6231-4D89-A753-8583523BF79C}" dt="2025-07-12T17:42:24.025" v="532" actId="947"/>
          <ac:spMkLst>
            <pc:docMk/>
            <pc:sldMk cId="3384719651" sldId="409"/>
            <ac:spMk id="4" creationId="{3C5FA422-0217-FE35-8916-410E0215512A}"/>
          </ac:spMkLst>
        </pc:spChg>
      </pc:sldChg>
      <pc:sldChg chg="modSp add mod">
        <pc:chgData name="Daniel Housam" userId="19a6bcf8-9951-43f2-9168-6dca4eb54aee" providerId="ADAL" clId="{09EF3BB2-6231-4D89-A753-8583523BF79C}" dt="2025-07-12T17:47:21.972" v="573" actId="1036"/>
        <pc:sldMkLst>
          <pc:docMk/>
          <pc:sldMk cId="1945343619" sldId="410"/>
        </pc:sldMkLst>
        <pc:spChg chg="mod">
          <ac:chgData name="Daniel Housam" userId="19a6bcf8-9951-43f2-9168-6dca4eb54aee" providerId="ADAL" clId="{09EF3BB2-6231-4D89-A753-8583523BF79C}" dt="2025-07-12T17:47:21.972" v="573" actId="1036"/>
          <ac:spMkLst>
            <pc:docMk/>
            <pc:sldMk cId="1945343619" sldId="410"/>
            <ac:spMk id="4" creationId="{EABF4E31-1D03-315F-3DEE-0B5BA2473F2C}"/>
          </ac:spMkLst>
        </pc:spChg>
      </pc:sldChg>
      <pc:sldChg chg="modSp add mod">
        <pc:chgData name="Daniel Housam" userId="19a6bcf8-9951-43f2-9168-6dca4eb54aee" providerId="ADAL" clId="{09EF3BB2-6231-4D89-A753-8583523BF79C}" dt="2025-07-12T17:51:38.058" v="597" actId="1036"/>
        <pc:sldMkLst>
          <pc:docMk/>
          <pc:sldMk cId="1130810995" sldId="411"/>
        </pc:sldMkLst>
        <pc:spChg chg="mod">
          <ac:chgData name="Daniel Housam" userId="19a6bcf8-9951-43f2-9168-6dca4eb54aee" providerId="ADAL" clId="{09EF3BB2-6231-4D89-A753-8583523BF79C}" dt="2025-07-12T17:51:38.058" v="597" actId="1036"/>
          <ac:spMkLst>
            <pc:docMk/>
            <pc:sldMk cId="1130810995" sldId="411"/>
            <ac:spMk id="4" creationId="{CE66F20C-DCDC-40C2-65E9-9429829820CA}"/>
          </ac:spMkLst>
        </pc:spChg>
      </pc:sldChg>
      <pc:sldChg chg="modSp add mod">
        <pc:chgData name="Daniel Housam" userId="19a6bcf8-9951-43f2-9168-6dca4eb54aee" providerId="ADAL" clId="{09EF3BB2-6231-4D89-A753-8583523BF79C}" dt="2025-07-12T17:51:56.564" v="640" actId="1036"/>
        <pc:sldMkLst>
          <pc:docMk/>
          <pc:sldMk cId="25284326" sldId="412"/>
        </pc:sldMkLst>
        <pc:spChg chg="mod">
          <ac:chgData name="Daniel Housam" userId="19a6bcf8-9951-43f2-9168-6dca4eb54aee" providerId="ADAL" clId="{09EF3BB2-6231-4D89-A753-8583523BF79C}" dt="2025-07-12T17:51:56.564" v="640" actId="1036"/>
          <ac:spMkLst>
            <pc:docMk/>
            <pc:sldMk cId="25284326" sldId="412"/>
            <ac:spMk id="4" creationId="{63D6BBC0-CDB8-876B-28DF-8CBA964107C9}"/>
          </ac:spMkLst>
        </pc:spChg>
      </pc:sldChg>
      <pc:sldChg chg="modSp add mod">
        <pc:chgData name="Daniel Housam" userId="19a6bcf8-9951-43f2-9168-6dca4eb54aee" providerId="ADAL" clId="{09EF3BB2-6231-4D89-A753-8583523BF79C}" dt="2025-07-12T17:55:36.810" v="693" actId="1036"/>
        <pc:sldMkLst>
          <pc:docMk/>
          <pc:sldMk cId="1413389147" sldId="413"/>
        </pc:sldMkLst>
        <pc:spChg chg="mod">
          <ac:chgData name="Daniel Housam" userId="19a6bcf8-9951-43f2-9168-6dca4eb54aee" providerId="ADAL" clId="{09EF3BB2-6231-4D89-A753-8583523BF79C}" dt="2025-07-12T17:52:15.287" v="655" actId="20577"/>
          <ac:spMkLst>
            <pc:docMk/>
            <pc:sldMk cId="1413389147" sldId="413"/>
            <ac:spMk id="2" creationId="{084AF7F4-F2E7-68BC-378C-68156BC93B01}"/>
          </ac:spMkLst>
        </pc:spChg>
        <pc:spChg chg="mod">
          <ac:chgData name="Daniel Housam" userId="19a6bcf8-9951-43f2-9168-6dca4eb54aee" providerId="ADAL" clId="{09EF3BB2-6231-4D89-A753-8583523BF79C}" dt="2025-07-12T17:55:36.810" v="693" actId="1036"/>
          <ac:spMkLst>
            <pc:docMk/>
            <pc:sldMk cId="1413389147" sldId="413"/>
            <ac:spMk id="4" creationId="{4DDDFB1D-E318-4062-D331-58CE60FACE20}"/>
          </ac:spMkLst>
        </pc:spChg>
      </pc:sldChg>
      <pc:sldChg chg="modSp add mod">
        <pc:chgData name="Daniel Housam" userId="19a6bcf8-9951-43f2-9168-6dca4eb54aee" providerId="ADAL" clId="{09EF3BB2-6231-4D89-A753-8583523BF79C}" dt="2025-07-12T17:56:26.915" v="740" actId="1035"/>
        <pc:sldMkLst>
          <pc:docMk/>
          <pc:sldMk cId="3379117251" sldId="414"/>
        </pc:sldMkLst>
        <pc:spChg chg="mod">
          <ac:chgData name="Daniel Housam" userId="19a6bcf8-9951-43f2-9168-6dca4eb54aee" providerId="ADAL" clId="{09EF3BB2-6231-4D89-A753-8583523BF79C}" dt="2025-07-12T17:56:26.915" v="740" actId="1035"/>
          <ac:spMkLst>
            <pc:docMk/>
            <pc:sldMk cId="3379117251" sldId="414"/>
            <ac:spMk id="4" creationId="{9F55FED9-FA20-64E4-FD09-EFE6DADA0785}"/>
          </ac:spMkLst>
        </pc:spChg>
      </pc:sldChg>
      <pc:sldChg chg="modSp add mod">
        <pc:chgData name="Daniel Housam" userId="19a6bcf8-9951-43f2-9168-6dca4eb54aee" providerId="ADAL" clId="{09EF3BB2-6231-4D89-A753-8583523BF79C}" dt="2025-07-12T17:57:47.405" v="790" actId="1036"/>
        <pc:sldMkLst>
          <pc:docMk/>
          <pc:sldMk cId="727807730" sldId="415"/>
        </pc:sldMkLst>
        <pc:spChg chg="mod">
          <ac:chgData name="Daniel Housam" userId="19a6bcf8-9951-43f2-9168-6dca4eb54aee" providerId="ADAL" clId="{09EF3BB2-6231-4D89-A753-8583523BF79C}" dt="2025-07-12T17:57:47.405" v="790" actId="1036"/>
          <ac:spMkLst>
            <pc:docMk/>
            <pc:sldMk cId="727807730" sldId="415"/>
            <ac:spMk id="4" creationId="{09DDEAF9-A647-972C-A352-6F2B677FEB4C}"/>
          </ac:spMkLst>
        </pc:spChg>
      </pc:sldChg>
      <pc:sldChg chg="modSp add mod">
        <pc:chgData name="Daniel Housam" userId="19a6bcf8-9951-43f2-9168-6dca4eb54aee" providerId="ADAL" clId="{09EF3BB2-6231-4D89-A753-8583523BF79C}" dt="2025-07-12T17:58:40.467" v="864" actId="1036"/>
        <pc:sldMkLst>
          <pc:docMk/>
          <pc:sldMk cId="1993314255" sldId="416"/>
        </pc:sldMkLst>
        <pc:spChg chg="mod">
          <ac:chgData name="Daniel Housam" userId="19a6bcf8-9951-43f2-9168-6dca4eb54aee" providerId="ADAL" clId="{09EF3BB2-6231-4D89-A753-8583523BF79C}" dt="2025-07-12T17:58:40.467" v="864" actId="1036"/>
          <ac:spMkLst>
            <pc:docMk/>
            <pc:sldMk cId="1993314255" sldId="416"/>
            <ac:spMk id="4" creationId="{78FE18E5-F339-E34F-7871-B36638108B9E}"/>
          </ac:spMkLst>
        </pc:spChg>
      </pc:sldChg>
      <pc:sldChg chg="modSp add mod">
        <pc:chgData name="Daniel Housam" userId="19a6bcf8-9951-43f2-9168-6dca4eb54aee" providerId="ADAL" clId="{09EF3BB2-6231-4D89-A753-8583523BF79C}" dt="2025-07-12T17:59:51.581" v="914" actId="1035"/>
        <pc:sldMkLst>
          <pc:docMk/>
          <pc:sldMk cId="2686406321" sldId="417"/>
        </pc:sldMkLst>
        <pc:spChg chg="mod">
          <ac:chgData name="Daniel Housam" userId="19a6bcf8-9951-43f2-9168-6dca4eb54aee" providerId="ADAL" clId="{09EF3BB2-6231-4D89-A753-8583523BF79C}" dt="2025-07-12T17:59:51.581" v="914" actId="1035"/>
          <ac:spMkLst>
            <pc:docMk/>
            <pc:sldMk cId="2686406321" sldId="417"/>
            <ac:spMk id="4" creationId="{ABA1029D-0228-98C3-C079-77873F32F02F}"/>
          </ac:spMkLst>
        </pc:spChg>
      </pc:sldChg>
      <pc:sldChg chg="modSp add mod">
        <pc:chgData name="Daniel Housam" userId="19a6bcf8-9951-43f2-9168-6dca4eb54aee" providerId="ADAL" clId="{09EF3BB2-6231-4D89-A753-8583523BF79C}" dt="2025-07-12T18:01:33.043" v="963" actId="1035"/>
        <pc:sldMkLst>
          <pc:docMk/>
          <pc:sldMk cId="564749104" sldId="418"/>
        </pc:sldMkLst>
        <pc:spChg chg="mod">
          <ac:chgData name="Daniel Housam" userId="19a6bcf8-9951-43f2-9168-6dca4eb54aee" providerId="ADAL" clId="{09EF3BB2-6231-4D89-A753-8583523BF79C}" dt="2025-07-12T18:01:33.043" v="963" actId="1035"/>
          <ac:spMkLst>
            <pc:docMk/>
            <pc:sldMk cId="564749104" sldId="418"/>
            <ac:spMk id="4" creationId="{E5CCB411-44AF-780C-2E3E-E88E8450D31A}"/>
          </ac:spMkLst>
        </pc:spChg>
      </pc:sldChg>
      <pc:sldChg chg="modSp add mod">
        <pc:chgData name="Daniel Housam" userId="19a6bcf8-9951-43f2-9168-6dca4eb54aee" providerId="ADAL" clId="{09EF3BB2-6231-4D89-A753-8583523BF79C}" dt="2025-07-12T18:04:05.378" v="1038" actId="947"/>
        <pc:sldMkLst>
          <pc:docMk/>
          <pc:sldMk cId="1817059300" sldId="419"/>
        </pc:sldMkLst>
        <pc:spChg chg="mod">
          <ac:chgData name="Daniel Housam" userId="19a6bcf8-9951-43f2-9168-6dca4eb54aee" providerId="ADAL" clId="{09EF3BB2-6231-4D89-A753-8583523BF79C}" dt="2025-07-12T18:04:05.378" v="1038" actId="947"/>
          <ac:spMkLst>
            <pc:docMk/>
            <pc:sldMk cId="1817059300" sldId="419"/>
            <ac:spMk id="4" creationId="{4E106E6A-BCC0-2C7B-24C9-C1F217B7A2A0}"/>
          </ac:spMkLst>
        </pc:spChg>
      </pc:sldChg>
      <pc:sldChg chg="modSp add mod">
        <pc:chgData name="Daniel Housam" userId="19a6bcf8-9951-43f2-9168-6dca4eb54aee" providerId="ADAL" clId="{09EF3BB2-6231-4D89-A753-8583523BF79C}" dt="2025-07-12T18:05:29.413" v="1059" actId="1035"/>
        <pc:sldMkLst>
          <pc:docMk/>
          <pc:sldMk cId="1687421480" sldId="420"/>
        </pc:sldMkLst>
        <pc:spChg chg="mod">
          <ac:chgData name="Daniel Housam" userId="19a6bcf8-9951-43f2-9168-6dca4eb54aee" providerId="ADAL" clId="{09EF3BB2-6231-4D89-A753-8583523BF79C}" dt="2025-07-12T18:05:29.413" v="1059" actId="1035"/>
          <ac:spMkLst>
            <pc:docMk/>
            <pc:sldMk cId="1687421480" sldId="420"/>
            <ac:spMk id="4" creationId="{242EAE22-7421-9D90-DB7F-88AE409CE91D}"/>
          </ac:spMkLst>
        </pc:spChg>
      </pc:sldChg>
      <pc:sldChg chg="addSp delSp modSp add mod">
        <pc:chgData name="Daniel Housam" userId="19a6bcf8-9951-43f2-9168-6dca4eb54aee" providerId="ADAL" clId="{09EF3BB2-6231-4D89-A753-8583523BF79C}" dt="2025-07-12T18:09:48.827" v="1088" actId="1076"/>
        <pc:sldMkLst>
          <pc:docMk/>
          <pc:sldMk cId="2427004291" sldId="421"/>
        </pc:sldMkLst>
        <pc:spChg chg="mod">
          <ac:chgData name="Daniel Housam" userId="19a6bcf8-9951-43f2-9168-6dca4eb54aee" providerId="ADAL" clId="{09EF3BB2-6231-4D89-A753-8583523BF79C}" dt="2025-07-12T18:08:38.375" v="1082" actId="20577"/>
          <ac:spMkLst>
            <pc:docMk/>
            <pc:sldMk cId="2427004291" sldId="421"/>
            <ac:spMk id="2" creationId="{0FC8A602-F1F6-1B7C-581E-B688AB5239EA}"/>
          </ac:spMkLst>
        </pc:spChg>
        <pc:picChg chg="add mod">
          <ac:chgData name="Daniel Housam" userId="19a6bcf8-9951-43f2-9168-6dca4eb54aee" providerId="ADAL" clId="{09EF3BB2-6231-4D89-A753-8583523BF79C}" dt="2025-07-12T18:09:48.827" v="1088" actId="1076"/>
          <ac:picMkLst>
            <pc:docMk/>
            <pc:sldMk cId="2427004291" sldId="421"/>
            <ac:picMk id="5" creationId="{AAD82207-DE6A-648A-1D76-E6B25B783B0B}"/>
          </ac:picMkLst>
        </pc:picChg>
      </pc:sldChg>
      <pc:sldChg chg="modSp add mod">
        <pc:chgData name="Daniel Housam" userId="19a6bcf8-9951-43f2-9168-6dca4eb54aee" providerId="ADAL" clId="{09EF3BB2-6231-4D89-A753-8583523BF79C}" dt="2025-07-16T13:04:34.052" v="1237" actId="947"/>
        <pc:sldMkLst>
          <pc:docMk/>
          <pc:sldMk cId="844647769" sldId="422"/>
        </pc:sldMkLst>
        <pc:spChg chg="mod">
          <ac:chgData name="Daniel Housam" userId="19a6bcf8-9951-43f2-9168-6dca4eb54aee" providerId="ADAL" clId="{09EF3BB2-6231-4D89-A753-8583523BF79C}" dt="2025-07-16T13:04:34.052" v="1237" actId="947"/>
          <ac:spMkLst>
            <pc:docMk/>
            <pc:sldMk cId="844647769" sldId="422"/>
            <ac:spMk id="4" creationId="{7A18693F-B476-51FA-9EFD-58F39E23E2F0}"/>
          </ac:spMkLst>
        </pc:spChg>
      </pc:sldChg>
      <pc:sldChg chg="modSp add mod">
        <pc:chgData name="Daniel Housam" userId="19a6bcf8-9951-43f2-9168-6dca4eb54aee" providerId="ADAL" clId="{09EF3BB2-6231-4D89-A753-8583523BF79C}" dt="2025-07-12T18:11:37.692" v="1141" actId="1035"/>
        <pc:sldMkLst>
          <pc:docMk/>
          <pc:sldMk cId="1678567589" sldId="423"/>
        </pc:sldMkLst>
        <pc:spChg chg="mod">
          <ac:chgData name="Daniel Housam" userId="19a6bcf8-9951-43f2-9168-6dca4eb54aee" providerId="ADAL" clId="{09EF3BB2-6231-4D89-A753-8583523BF79C}" dt="2025-07-12T18:11:37.692" v="1141" actId="1035"/>
          <ac:spMkLst>
            <pc:docMk/>
            <pc:sldMk cId="1678567589" sldId="423"/>
            <ac:spMk id="4" creationId="{CF9C1732-D090-BCC8-2B7B-BDAEA5B20B71}"/>
          </ac:spMkLst>
        </pc:spChg>
      </pc:sldChg>
      <pc:sldChg chg="modSp add mod">
        <pc:chgData name="Daniel Housam" userId="19a6bcf8-9951-43f2-9168-6dca4eb54aee" providerId="ADAL" clId="{09EF3BB2-6231-4D89-A753-8583523BF79C}" dt="2025-07-12T18:30:04.192" v="1234" actId="20577"/>
        <pc:sldMkLst>
          <pc:docMk/>
          <pc:sldMk cId="3663798931" sldId="424"/>
        </pc:sldMkLst>
        <pc:spChg chg="mod">
          <ac:chgData name="Daniel Housam" userId="19a6bcf8-9951-43f2-9168-6dca4eb54aee" providerId="ADAL" clId="{09EF3BB2-6231-4D89-A753-8583523BF79C}" dt="2025-07-12T18:30:04.192" v="1234" actId="20577"/>
          <ac:spMkLst>
            <pc:docMk/>
            <pc:sldMk cId="3663798931" sldId="424"/>
            <ac:spMk id="2" creationId="{BE63EF3E-238A-7A96-4F7F-EFA38BA0D3DD}"/>
          </ac:spMkLst>
        </pc:spChg>
        <pc:spChg chg="mod">
          <ac:chgData name="Daniel Housam" userId="19a6bcf8-9951-43f2-9168-6dca4eb54aee" providerId="ADAL" clId="{09EF3BB2-6231-4D89-A753-8583523BF79C}" dt="2025-07-12T18:12:40.204" v="1181" actId="1036"/>
          <ac:spMkLst>
            <pc:docMk/>
            <pc:sldMk cId="3663798931" sldId="424"/>
            <ac:spMk id="4" creationId="{C89201DA-A711-D722-81FD-AD32C9F1E4D0}"/>
          </ac:spMkLst>
        </pc:spChg>
      </pc:sldChg>
      <pc:sldChg chg="modSp add mod">
        <pc:chgData name="Daniel Housam" userId="19a6bcf8-9951-43f2-9168-6dca4eb54aee" providerId="ADAL" clId="{09EF3BB2-6231-4D89-A753-8583523BF79C}" dt="2025-07-12T18:30:12.392" v="1235"/>
        <pc:sldMkLst>
          <pc:docMk/>
          <pc:sldMk cId="196007251" sldId="425"/>
        </pc:sldMkLst>
        <pc:spChg chg="mod">
          <ac:chgData name="Daniel Housam" userId="19a6bcf8-9951-43f2-9168-6dca4eb54aee" providerId="ADAL" clId="{09EF3BB2-6231-4D89-A753-8583523BF79C}" dt="2025-07-12T18:30:12.392" v="1235"/>
          <ac:spMkLst>
            <pc:docMk/>
            <pc:sldMk cId="196007251" sldId="425"/>
            <ac:spMk id="2" creationId="{CFDA9CAF-C199-E709-FA86-B1396D490B9B}"/>
          </ac:spMkLst>
        </pc:spChg>
        <pc:spChg chg="mod">
          <ac:chgData name="Daniel Housam" userId="19a6bcf8-9951-43f2-9168-6dca4eb54aee" providerId="ADAL" clId="{09EF3BB2-6231-4D89-A753-8583523BF79C}" dt="2025-07-12T18:13:04.014" v="1217" actId="1035"/>
          <ac:spMkLst>
            <pc:docMk/>
            <pc:sldMk cId="196007251" sldId="425"/>
            <ac:spMk id="4" creationId="{D73D3173-8A5C-4306-214F-8800043E160C}"/>
          </ac:spMkLst>
        </pc:spChg>
      </pc:sldChg>
    </pc:docChg>
  </pc:docChgLst>
  <pc:docChgLst>
    <pc:chgData name="Daniel Housam" userId="19a6bcf8-9951-43f2-9168-6dca4eb54aee" providerId="ADAL" clId="{72BBA646-D6E6-404D-8070-26048A4D2FC0}"/>
    <pc:docChg chg="undo custSel addSld modSld sldOrd">
      <pc:chgData name="Daniel Housam" userId="19a6bcf8-9951-43f2-9168-6dca4eb54aee" providerId="ADAL" clId="{72BBA646-D6E6-404D-8070-26048A4D2FC0}" dt="2024-07-25T00:04:42.165" v="267"/>
      <pc:docMkLst>
        <pc:docMk/>
      </pc:docMkLst>
      <pc:sldChg chg="addSp modSp mod">
        <pc:chgData name="Daniel Housam" userId="19a6bcf8-9951-43f2-9168-6dca4eb54aee" providerId="ADAL" clId="{72BBA646-D6E6-404D-8070-26048A4D2FC0}" dt="2024-07-24T23:59:43.268" v="134" actId="1037"/>
        <pc:sldMkLst>
          <pc:docMk/>
          <pc:sldMk cId="136353780" sldId="257"/>
        </pc:sldMkLst>
      </pc:sldChg>
      <pc:sldChg chg="modSp add mod">
        <pc:chgData name="Daniel Housam" userId="19a6bcf8-9951-43f2-9168-6dca4eb54aee" providerId="ADAL" clId="{72BBA646-D6E6-404D-8070-26048A4D2FC0}" dt="2024-07-25T00:04:30.803" v="264" actId="20577"/>
        <pc:sldMkLst>
          <pc:docMk/>
          <pc:sldMk cId="2604019748" sldId="259"/>
        </pc:sldMkLst>
      </pc:sldChg>
      <pc:sldChg chg="add ord">
        <pc:chgData name="Daniel Housam" userId="19a6bcf8-9951-43f2-9168-6dca4eb54aee" providerId="ADAL" clId="{72BBA646-D6E6-404D-8070-26048A4D2FC0}" dt="2024-07-25T00:04:42.165" v="267"/>
        <pc:sldMkLst>
          <pc:docMk/>
          <pc:sldMk cId="1984888235" sldId="260"/>
        </pc:sldMkLst>
      </pc:sldChg>
    </pc:docChg>
  </pc:docChgLst>
  <pc:docChgLst>
    <pc:chgData name="Daniel Housam" userId="19a6bcf8-9951-43f2-9168-6dca4eb54aee" providerId="ADAL" clId="{030F0FA0-3DCE-487C-8D55-64E03B2DE9D5}"/>
    <pc:docChg chg="custSel addSld delSld modSld sldOrd modMainMaster">
      <pc:chgData name="Daniel Housam" userId="19a6bcf8-9951-43f2-9168-6dca4eb54aee" providerId="ADAL" clId="{030F0FA0-3DCE-487C-8D55-64E03B2DE9D5}" dt="2024-10-17T12:11:54.679" v="540" actId="20577"/>
      <pc:docMkLst>
        <pc:docMk/>
      </pc:docMkLst>
      <pc:sldChg chg="addSp delSp modSp mod">
        <pc:chgData name="Daniel Housam" userId="19a6bcf8-9951-43f2-9168-6dca4eb54aee" providerId="ADAL" clId="{030F0FA0-3DCE-487C-8D55-64E03B2DE9D5}" dt="2024-10-15T14:02:21.807" v="3" actId="962"/>
        <pc:sldMkLst>
          <pc:docMk/>
          <pc:sldMk cId="136353780" sldId="257"/>
        </pc:sldMkLst>
      </pc:sldChg>
      <pc:sldChg chg="delSp modSp mod">
        <pc:chgData name="Daniel Housam" userId="19a6bcf8-9951-43f2-9168-6dca4eb54aee" providerId="ADAL" clId="{030F0FA0-3DCE-487C-8D55-64E03B2DE9D5}" dt="2024-10-15T14:51:20.859" v="522" actId="478"/>
        <pc:sldMkLst>
          <pc:docMk/>
          <pc:sldMk cId="274377715" sldId="262"/>
        </pc:sldMkLst>
      </pc:sldChg>
      <pc:sldChg chg="add ord">
        <pc:chgData name="Daniel Housam" userId="19a6bcf8-9951-43f2-9168-6dca4eb54aee" providerId="ADAL" clId="{030F0FA0-3DCE-487C-8D55-64E03B2DE9D5}" dt="2024-10-15T14:19:41.630" v="206"/>
        <pc:sldMkLst>
          <pc:docMk/>
          <pc:sldMk cId="3146380601" sldId="263"/>
        </pc:sldMkLst>
      </pc:sldChg>
      <pc:sldChg chg="del">
        <pc:chgData name="Daniel Housam" userId="19a6bcf8-9951-43f2-9168-6dca4eb54aee" providerId="ADAL" clId="{030F0FA0-3DCE-487C-8D55-64E03B2DE9D5}" dt="2024-10-15T14:15:06.159" v="59" actId="47"/>
        <pc:sldMkLst>
          <pc:docMk/>
          <pc:sldMk cId="4179213152" sldId="263"/>
        </pc:sldMkLst>
      </pc:sldChg>
      <pc:sldChg chg="del">
        <pc:chgData name="Daniel Housam" userId="19a6bcf8-9951-43f2-9168-6dca4eb54aee" providerId="ADAL" clId="{030F0FA0-3DCE-487C-8D55-64E03B2DE9D5}" dt="2024-10-15T14:15:01.352" v="52" actId="47"/>
        <pc:sldMkLst>
          <pc:docMk/>
          <pc:sldMk cId="451413750" sldId="264"/>
        </pc:sldMkLst>
      </pc:sldChg>
      <pc:sldChg chg="delSp modSp add mod">
        <pc:chgData name="Daniel Housam" userId="19a6bcf8-9951-43f2-9168-6dca4eb54aee" providerId="ADAL" clId="{030F0FA0-3DCE-487C-8D55-64E03B2DE9D5}" dt="2024-10-15T14:51:14.484" v="521" actId="478"/>
        <pc:sldMkLst>
          <pc:docMk/>
          <pc:sldMk cId="3450218414" sldId="264"/>
        </pc:sldMkLst>
      </pc:sldChg>
      <pc:sldChg chg="del">
        <pc:chgData name="Daniel Housam" userId="19a6bcf8-9951-43f2-9168-6dca4eb54aee" providerId="ADAL" clId="{030F0FA0-3DCE-487C-8D55-64E03B2DE9D5}" dt="2024-10-15T14:15:01.763" v="53" actId="47"/>
        <pc:sldMkLst>
          <pc:docMk/>
          <pc:sldMk cId="914061963" sldId="265"/>
        </pc:sldMkLst>
      </pc:sldChg>
      <pc:sldChg chg="delSp modSp add mod">
        <pc:chgData name="Daniel Housam" userId="19a6bcf8-9951-43f2-9168-6dca4eb54aee" providerId="ADAL" clId="{030F0FA0-3DCE-487C-8D55-64E03B2DE9D5}" dt="2024-10-15T14:51:08.280" v="520" actId="478"/>
        <pc:sldMkLst>
          <pc:docMk/>
          <pc:sldMk cId="3699996634" sldId="265"/>
        </pc:sldMkLst>
      </pc:sldChg>
      <pc:sldChg chg="delSp modSp add mod">
        <pc:chgData name="Daniel Housam" userId="19a6bcf8-9951-43f2-9168-6dca4eb54aee" providerId="ADAL" clId="{030F0FA0-3DCE-487C-8D55-64E03B2DE9D5}" dt="2024-10-15T14:50:55.050" v="519" actId="478"/>
        <pc:sldMkLst>
          <pc:docMk/>
          <pc:sldMk cId="158629310" sldId="266"/>
        </pc:sldMkLst>
      </pc:sldChg>
      <pc:sldChg chg="del">
        <pc:chgData name="Daniel Housam" userId="19a6bcf8-9951-43f2-9168-6dca4eb54aee" providerId="ADAL" clId="{030F0FA0-3DCE-487C-8D55-64E03B2DE9D5}" dt="2024-10-15T14:15:02.276" v="54" actId="47"/>
        <pc:sldMkLst>
          <pc:docMk/>
          <pc:sldMk cId="1728995594" sldId="266"/>
        </pc:sldMkLst>
      </pc:sldChg>
      <pc:sldChg chg="add">
        <pc:chgData name="Daniel Housam" userId="19a6bcf8-9951-43f2-9168-6dca4eb54aee" providerId="ADAL" clId="{030F0FA0-3DCE-487C-8D55-64E03B2DE9D5}" dt="2024-10-15T14:19:34.190" v="204" actId="2890"/>
        <pc:sldMkLst>
          <pc:docMk/>
          <pc:sldMk cId="700739" sldId="267"/>
        </pc:sldMkLst>
      </pc:sldChg>
      <pc:sldChg chg="del">
        <pc:chgData name="Daniel Housam" userId="19a6bcf8-9951-43f2-9168-6dca4eb54aee" providerId="ADAL" clId="{030F0FA0-3DCE-487C-8D55-64E03B2DE9D5}" dt="2024-10-15T14:15:02.748" v="55" actId="47"/>
        <pc:sldMkLst>
          <pc:docMk/>
          <pc:sldMk cId="3244924669" sldId="267"/>
        </pc:sldMkLst>
      </pc:sldChg>
      <pc:sldChg chg="delSp modSp add mod">
        <pc:chgData name="Daniel Housam" userId="19a6bcf8-9951-43f2-9168-6dca4eb54aee" providerId="ADAL" clId="{030F0FA0-3DCE-487C-8D55-64E03B2DE9D5}" dt="2024-10-17T12:11:22.673" v="530" actId="20577"/>
        <pc:sldMkLst>
          <pc:docMk/>
          <pc:sldMk cId="87113486" sldId="268"/>
        </pc:sldMkLst>
      </pc:sldChg>
      <pc:sldChg chg="del">
        <pc:chgData name="Daniel Housam" userId="19a6bcf8-9951-43f2-9168-6dca4eb54aee" providerId="ADAL" clId="{030F0FA0-3DCE-487C-8D55-64E03B2DE9D5}" dt="2024-10-15T14:15:03.238" v="56" actId="47"/>
        <pc:sldMkLst>
          <pc:docMk/>
          <pc:sldMk cId="1078987072" sldId="268"/>
        </pc:sldMkLst>
      </pc:sldChg>
      <pc:sldChg chg="del">
        <pc:chgData name="Daniel Housam" userId="19a6bcf8-9951-43f2-9168-6dca4eb54aee" providerId="ADAL" clId="{030F0FA0-3DCE-487C-8D55-64E03B2DE9D5}" dt="2024-10-15T14:15:04.103" v="57" actId="47"/>
        <pc:sldMkLst>
          <pc:docMk/>
          <pc:sldMk cId="1583969718" sldId="269"/>
        </pc:sldMkLst>
      </pc:sldChg>
      <pc:sldChg chg="delSp modSp add mod">
        <pc:chgData name="Daniel Housam" userId="19a6bcf8-9951-43f2-9168-6dca4eb54aee" providerId="ADAL" clId="{030F0FA0-3DCE-487C-8D55-64E03B2DE9D5}" dt="2024-10-17T12:11:34.510" v="534" actId="20577"/>
        <pc:sldMkLst>
          <pc:docMk/>
          <pc:sldMk cId="2975779142" sldId="269"/>
        </pc:sldMkLst>
      </pc:sldChg>
      <pc:sldChg chg="del">
        <pc:chgData name="Daniel Housam" userId="19a6bcf8-9951-43f2-9168-6dca4eb54aee" providerId="ADAL" clId="{030F0FA0-3DCE-487C-8D55-64E03B2DE9D5}" dt="2024-10-15T14:15:05.547" v="58" actId="47"/>
        <pc:sldMkLst>
          <pc:docMk/>
          <pc:sldMk cId="1811867059" sldId="270"/>
        </pc:sldMkLst>
      </pc:sldChg>
      <pc:sldChg chg="delSp modSp add mod">
        <pc:chgData name="Daniel Housam" userId="19a6bcf8-9951-43f2-9168-6dca4eb54aee" providerId="ADAL" clId="{030F0FA0-3DCE-487C-8D55-64E03B2DE9D5}" dt="2024-10-17T12:11:44.045" v="538" actId="20577"/>
        <pc:sldMkLst>
          <pc:docMk/>
          <pc:sldMk cId="3756183966" sldId="270"/>
        </pc:sldMkLst>
      </pc:sldChg>
      <pc:sldChg chg="del">
        <pc:chgData name="Daniel Housam" userId="19a6bcf8-9951-43f2-9168-6dca4eb54aee" providerId="ADAL" clId="{030F0FA0-3DCE-487C-8D55-64E03B2DE9D5}" dt="2024-10-15T14:15:06.756" v="60" actId="47"/>
        <pc:sldMkLst>
          <pc:docMk/>
          <pc:sldMk cId="655233803" sldId="271"/>
        </pc:sldMkLst>
      </pc:sldChg>
      <pc:sldChg chg="delSp modSp add mod">
        <pc:chgData name="Daniel Housam" userId="19a6bcf8-9951-43f2-9168-6dca4eb54aee" providerId="ADAL" clId="{030F0FA0-3DCE-487C-8D55-64E03B2DE9D5}" dt="2024-10-17T12:11:54.679" v="540" actId="20577"/>
        <pc:sldMkLst>
          <pc:docMk/>
          <pc:sldMk cId="794526820" sldId="271"/>
        </pc:sldMkLst>
      </pc:sldChg>
      <pc:sldMasterChg chg="setBg modSldLayout">
        <pc:chgData name="Daniel Housam" userId="19a6bcf8-9951-43f2-9168-6dca4eb54aee" providerId="ADAL" clId="{030F0FA0-3DCE-487C-8D55-64E03B2DE9D5}" dt="2024-10-15T14:13:10.993" v="25"/>
        <pc:sldMasterMkLst>
          <pc:docMk/>
          <pc:sldMasterMk cId="1716576902" sldId="2147483660"/>
        </pc:sldMasterMkLst>
        <pc:sldLayoutChg chg="setBg">
          <pc:chgData name="Daniel Housam" userId="19a6bcf8-9951-43f2-9168-6dca4eb54aee" providerId="ADAL" clId="{030F0FA0-3DCE-487C-8D55-64E03B2DE9D5}" dt="2024-10-15T14:13:10.993" v="25"/>
          <pc:sldLayoutMkLst>
            <pc:docMk/>
            <pc:sldMasterMk cId="1716576902" sldId="2147483660"/>
            <pc:sldLayoutMk cId="4117366338" sldId="2147483661"/>
          </pc:sldLayoutMkLst>
        </pc:sldLayoutChg>
        <pc:sldLayoutChg chg="setBg">
          <pc:chgData name="Daniel Housam" userId="19a6bcf8-9951-43f2-9168-6dca4eb54aee" providerId="ADAL" clId="{030F0FA0-3DCE-487C-8D55-64E03B2DE9D5}" dt="2024-10-15T14:13:10.993" v="25"/>
          <pc:sldLayoutMkLst>
            <pc:docMk/>
            <pc:sldMasterMk cId="1716576902" sldId="2147483660"/>
            <pc:sldLayoutMk cId="1737895376" sldId="2147483662"/>
          </pc:sldLayoutMkLst>
        </pc:sldLayoutChg>
        <pc:sldLayoutChg chg="setBg">
          <pc:chgData name="Daniel Housam" userId="19a6bcf8-9951-43f2-9168-6dca4eb54aee" providerId="ADAL" clId="{030F0FA0-3DCE-487C-8D55-64E03B2DE9D5}" dt="2024-10-15T14:13:10.993" v="25"/>
          <pc:sldLayoutMkLst>
            <pc:docMk/>
            <pc:sldMasterMk cId="1716576902" sldId="2147483660"/>
            <pc:sldLayoutMk cId="3328417469" sldId="2147483663"/>
          </pc:sldLayoutMkLst>
        </pc:sldLayoutChg>
        <pc:sldLayoutChg chg="setBg">
          <pc:chgData name="Daniel Housam" userId="19a6bcf8-9951-43f2-9168-6dca4eb54aee" providerId="ADAL" clId="{030F0FA0-3DCE-487C-8D55-64E03B2DE9D5}" dt="2024-10-15T14:13:10.993" v="25"/>
          <pc:sldLayoutMkLst>
            <pc:docMk/>
            <pc:sldMasterMk cId="1716576902" sldId="2147483660"/>
            <pc:sldLayoutMk cId="891340264" sldId="2147483664"/>
          </pc:sldLayoutMkLst>
        </pc:sldLayoutChg>
        <pc:sldLayoutChg chg="setBg">
          <pc:chgData name="Daniel Housam" userId="19a6bcf8-9951-43f2-9168-6dca4eb54aee" providerId="ADAL" clId="{030F0FA0-3DCE-487C-8D55-64E03B2DE9D5}" dt="2024-10-15T14:13:10.993" v="25"/>
          <pc:sldLayoutMkLst>
            <pc:docMk/>
            <pc:sldMasterMk cId="1716576902" sldId="2147483660"/>
            <pc:sldLayoutMk cId="2129488973" sldId="2147483665"/>
          </pc:sldLayoutMkLst>
        </pc:sldLayoutChg>
        <pc:sldLayoutChg chg="setBg">
          <pc:chgData name="Daniel Housam" userId="19a6bcf8-9951-43f2-9168-6dca4eb54aee" providerId="ADAL" clId="{030F0FA0-3DCE-487C-8D55-64E03B2DE9D5}" dt="2024-10-15T14:13:10.993" v="25"/>
          <pc:sldLayoutMkLst>
            <pc:docMk/>
            <pc:sldMasterMk cId="1716576902" sldId="2147483660"/>
            <pc:sldLayoutMk cId="2260873953" sldId="2147483666"/>
          </pc:sldLayoutMkLst>
        </pc:sldLayoutChg>
        <pc:sldLayoutChg chg="setBg">
          <pc:chgData name="Daniel Housam" userId="19a6bcf8-9951-43f2-9168-6dca4eb54aee" providerId="ADAL" clId="{030F0FA0-3DCE-487C-8D55-64E03B2DE9D5}" dt="2024-10-15T14:13:10.993" v="25"/>
          <pc:sldLayoutMkLst>
            <pc:docMk/>
            <pc:sldMasterMk cId="1716576902" sldId="2147483660"/>
            <pc:sldLayoutMk cId="1881232145" sldId="2147483667"/>
          </pc:sldLayoutMkLst>
        </pc:sldLayoutChg>
        <pc:sldLayoutChg chg="setBg">
          <pc:chgData name="Daniel Housam" userId="19a6bcf8-9951-43f2-9168-6dca4eb54aee" providerId="ADAL" clId="{030F0FA0-3DCE-487C-8D55-64E03B2DE9D5}" dt="2024-10-15T14:13:10.993" v="25"/>
          <pc:sldLayoutMkLst>
            <pc:docMk/>
            <pc:sldMasterMk cId="1716576902" sldId="2147483660"/>
            <pc:sldLayoutMk cId="2439630527" sldId="2147483668"/>
          </pc:sldLayoutMkLst>
        </pc:sldLayoutChg>
        <pc:sldLayoutChg chg="setBg">
          <pc:chgData name="Daniel Housam" userId="19a6bcf8-9951-43f2-9168-6dca4eb54aee" providerId="ADAL" clId="{030F0FA0-3DCE-487C-8D55-64E03B2DE9D5}" dt="2024-10-15T14:13:10.993" v="25"/>
          <pc:sldLayoutMkLst>
            <pc:docMk/>
            <pc:sldMasterMk cId="1716576902" sldId="2147483660"/>
            <pc:sldLayoutMk cId="2804523055" sldId="2147483669"/>
          </pc:sldLayoutMkLst>
        </pc:sldLayoutChg>
        <pc:sldLayoutChg chg="setBg">
          <pc:chgData name="Daniel Housam" userId="19a6bcf8-9951-43f2-9168-6dca4eb54aee" providerId="ADAL" clId="{030F0FA0-3DCE-487C-8D55-64E03B2DE9D5}" dt="2024-10-15T14:13:10.993" v="25"/>
          <pc:sldLayoutMkLst>
            <pc:docMk/>
            <pc:sldMasterMk cId="1716576902" sldId="2147483660"/>
            <pc:sldLayoutMk cId="3832747629" sldId="2147483670"/>
          </pc:sldLayoutMkLst>
        </pc:sldLayoutChg>
        <pc:sldLayoutChg chg="setBg">
          <pc:chgData name="Daniel Housam" userId="19a6bcf8-9951-43f2-9168-6dca4eb54aee" providerId="ADAL" clId="{030F0FA0-3DCE-487C-8D55-64E03B2DE9D5}" dt="2024-10-15T14:13:10.993" v="25"/>
          <pc:sldLayoutMkLst>
            <pc:docMk/>
            <pc:sldMasterMk cId="1716576902" sldId="2147483660"/>
            <pc:sldLayoutMk cId="618728830" sldId="2147483671"/>
          </pc:sldLayoutMkLst>
        </pc:sldLayoutChg>
      </pc:sldMasterChg>
    </pc:docChg>
  </pc:docChgLst>
  <pc:docChgLst>
    <pc:chgData name="Tori Williams" userId="S::toriw@nvcmd.org::369f15bc-debe-4c66-bb38-f680bbc62329" providerId="AD" clId="Web-{E5838B71-6665-E1EC-F66F-21852A7625A8}"/>
    <pc:docChg chg="modSld">
      <pc:chgData name="Tori Williams" userId="S::toriw@nvcmd.org::369f15bc-debe-4c66-bb38-f680bbc62329" providerId="AD" clId="Web-{E5838B71-6665-E1EC-F66F-21852A7625A8}" dt="2024-12-08T00:38:05.019" v="0" actId="20577"/>
      <pc:docMkLst>
        <pc:docMk/>
      </pc:docMkLst>
    </pc:docChg>
  </pc:docChgLst>
  <pc:docChgLst>
    <pc:chgData name="Grant Cregger" userId="S::grantc@nvcmd.org::bf4071ed-e930-4706-922c-58ba102f0c4a" providerId="AD" clId="Web-{CE360B30-4752-4579-9763-188EE2270BFB}"/>
    <pc:docChg chg="addSld modSld">
      <pc:chgData name="Grant Cregger" userId="S::grantc@nvcmd.org::bf4071ed-e930-4706-922c-58ba102f0c4a" providerId="AD" clId="Web-{CE360B30-4752-4579-9763-188EE2270BFB}" dt="2025-04-05T13:34:18.073" v="126" actId="20577"/>
      <pc:docMkLst>
        <pc:docMk/>
      </pc:docMkLst>
      <pc:sldChg chg="modSp">
        <pc:chgData name="Grant Cregger" userId="S::grantc@nvcmd.org::bf4071ed-e930-4706-922c-58ba102f0c4a" providerId="AD" clId="Web-{CE360B30-4752-4579-9763-188EE2270BFB}" dt="2025-04-05T13:30:44.751" v="97" actId="1076"/>
        <pc:sldMkLst>
          <pc:docMk/>
          <pc:sldMk cId="2919909685" sldId="335"/>
        </pc:sldMkLst>
      </pc:sldChg>
      <pc:sldChg chg="modSp add replId">
        <pc:chgData name="Grant Cregger" userId="S::grantc@nvcmd.org::bf4071ed-e930-4706-922c-58ba102f0c4a" providerId="AD" clId="Web-{CE360B30-4752-4579-9763-188EE2270BFB}" dt="2025-04-05T13:30:49.376" v="98" actId="1076"/>
        <pc:sldMkLst>
          <pc:docMk/>
          <pc:sldMk cId="371278895" sldId="336"/>
        </pc:sldMkLst>
      </pc:sldChg>
      <pc:sldChg chg="modSp add replId">
        <pc:chgData name="Grant Cregger" userId="S::grantc@nvcmd.org::bf4071ed-e930-4706-922c-58ba102f0c4a" providerId="AD" clId="Web-{CE360B30-4752-4579-9763-188EE2270BFB}" dt="2025-04-05T13:31:05.111" v="99" actId="1076"/>
        <pc:sldMkLst>
          <pc:docMk/>
          <pc:sldMk cId="875265900" sldId="337"/>
        </pc:sldMkLst>
      </pc:sldChg>
      <pc:sldChg chg="modSp add replId">
        <pc:chgData name="Grant Cregger" userId="S::grantc@nvcmd.org::bf4071ed-e930-4706-922c-58ba102f0c4a" providerId="AD" clId="Web-{CE360B30-4752-4579-9763-188EE2270BFB}" dt="2025-04-05T13:31:31.252" v="102" actId="20577"/>
        <pc:sldMkLst>
          <pc:docMk/>
          <pc:sldMk cId="1912745488" sldId="338"/>
        </pc:sldMkLst>
      </pc:sldChg>
      <pc:sldChg chg="modSp add replId">
        <pc:chgData name="Grant Cregger" userId="S::grantc@nvcmd.org::bf4071ed-e930-4706-922c-58ba102f0c4a" providerId="AD" clId="Web-{CE360B30-4752-4579-9763-188EE2270BFB}" dt="2025-04-05T13:31:15.564" v="101" actId="1076"/>
        <pc:sldMkLst>
          <pc:docMk/>
          <pc:sldMk cId="1613674874" sldId="339"/>
        </pc:sldMkLst>
      </pc:sldChg>
      <pc:sldChg chg="modSp add replId">
        <pc:chgData name="Grant Cregger" userId="S::grantc@nvcmd.org::bf4071ed-e930-4706-922c-58ba102f0c4a" providerId="AD" clId="Web-{CE360B30-4752-4579-9763-188EE2270BFB}" dt="2025-04-05T13:33:06.973" v="109" actId="20577"/>
        <pc:sldMkLst>
          <pc:docMk/>
          <pc:sldMk cId="2596257711" sldId="340"/>
        </pc:sldMkLst>
      </pc:sldChg>
      <pc:sldChg chg="modSp add replId">
        <pc:chgData name="Grant Cregger" userId="S::grantc@nvcmd.org::bf4071ed-e930-4706-922c-58ba102f0c4a" providerId="AD" clId="Web-{CE360B30-4752-4579-9763-188EE2270BFB}" dt="2025-04-05T13:33:38.134" v="120" actId="20577"/>
        <pc:sldMkLst>
          <pc:docMk/>
          <pc:sldMk cId="2475422357" sldId="341"/>
        </pc:sldMkLst>
      </pc:sldChg>
      <pc:sldChg chg="modSp add replId">
        <pc:chgData name="Grant Cregger" userId="S::grantc@nvcmd.org::bf4071ed-e930-4706-922c-58ba102f0c4a" providerId="AD" clId="Web-{CE360B30-4752-4579-9763-188EE2270BFB}" dt="2025-04-05T13:34:18.073" v="126" actId="20577"/>
        <pc:sldMkLst>
          <pc:docMk/>
          <pc:sldMk cId="689433307" sldId="342"/>
        </pc:sldMkLst>
      </pc:sldChg>
    </pc:docChg>
  </pc:docChgLst>
  <pc:docChgLst>
    <pc:chgData name="Tori Williams" userId="S::toriw@nvcmd.org::369f15bc-debe-4c66-bb38-f680bbc62329" providerId="AD" clId="Web-{A3F954BC-1854-F013-6DAE-07A2DC4B640E}"/>
    <pc:docChg chg="modSld">
      <pc:chgData name="Tori Williams" userId="S::toriw@nvcmd.org::369f15bc-debe-4c66-bb38-f680bbc62329" providerId="AD" clId="Web-{A3F954BC-1854-F013-6DAE-07A2DC4B640E}" dt="2024-11-02T19:27:04.948" v="4" actId="20577"/>
      <pc:docMkLst>
        <pc:docMk/>
      </pc:docMkLst>
      <pc:sldChg chg="modSp">
        <pc:chgData name="Tori Williams" userId="S::toriw@nvcmd.org::369f15bc-debe-4c66-bb38-f680bbc62329" providerId="AD" clId="Web-{A3F954BC-1854-F013-6DAE-07A2DC4B640E}" dt="2024-11-02T19:27:04.948" v="4" actId="20577"/>
        <pc:sldMkLst>
          <pc:docMk/>
          <pc:sldMk cId="158629310" sldId="266"/>
        </pc:sldMkLst>
      </pc:sldChg>
    </pc:docChg>
  </pc:docChgLst>
  <pc:docChgLst>
    <pc:chgData name="Tori Williams" userId="S::toriw@nvcmd.org::369f15bc-debe-4c66-bb38-f680bbc62329" providerId="AD" clId="Web-{868E9DB6-18C1-18C4-5F2C-911E73390103}"/>
    <pc:docChg chg="modSld">
      <pc:chgData name="Tori Williams" userId="S::toriw@nvcmd.org::369f15bc-debe-4c66-bb38-f680bbc62329" providerId="AD" clId="Web-{868E9DB6-18C1-18C4-5F2C-911E73390103}" dt="2025-07-18T16:49:55.481" v="3" actId="20577"/>
      <pc:docMkLst>
        <pc:docMk/>
      </pc:docMkLst>
      <pc:sldChg chg="modSp">
        <pc:chgData name="Tori Williams" userId="S::toriw@nvcmd.org::369f15bc-debe-4c66-bb38-f680bbc62329" providerId="AD" clId="Web-{868E9DB6-18C1-18C4-5F2C-911E73390103}" dt="2025-07-18T16:49:29.450" v="1" actId="20577"/>
        <pc:sldMkLst>
          <pc:docMk/>
          <pc:sldMk cId="2686406321" sldId="417"/>
        </pc:sldMkLst>
        <pc:spChg chg="mod">
          <ac:chgData name="Tori Williams" userId="S::toriw@nvcmd.org::369f15bc-debe-4c66-bb38-f680bbc62329" providerId="AD" clId="Web-{868E9DB6-18C1-18C4-5F2C-911E73390103}" dt="2025-07-18T16:49:29.450" v="1" actId="20577"/>
          <ac:spMkLst>
            <pc:docMk/>
            <pc:sldMk cId="2686406321" sldId="417"/>
            <ac:spMk id="4" creationId="{ABA1029D-0228-98C3-C079-77873F32F02F}"/>
          </ac:spMkLst>
        </pc:spChg>
      </pc:sldChg>
      <pc:sldChg chg="modSp">
        <pc:chgData name="Tori Williams" userId="S::toriw@nvcmd.org::369f15bc-debe-4c66-bb38-f680bbc62329" providerId="AD" clId="Web-{868E9DB6-18C1-18C4-5F2C-911E73390103}" dt="2025-07-18T16:49:55.481" v="3" actId="20577"/>
        <pc:sldMkLst>
          <pc:docMk/>
          <pc:sldMk cId="1687421480" sldId="420"/>
        </pc:sldMkLst>
        <pc:spChg chg="mod">
          <ac:chgData name="Tori Williams" userId="S::toriw@nvcmd.org::369f15bc-debe-4c66-bb38-f680bbc62329" providerId="AD" clId="Web-{868E9DB6-18C1-18C4-5F2C-911E73390103}" dt="2025-07-18T16:49:55.481" v="3" actId="20577"/>
          <ac:spMkLst>
            <pc:docMk/>
            <pc:sldMk cId="1687421480" sldId="420"/>
            <ac:spMk id="4" creationId="{242EAE22-7421-9D90-DB7F-88AE409CE91D}"/>
          </ac:spMkLst>
        </pc:spChg>
      </pc:sldChg>
    </pc:docChg>
  </pc:docChgLst>
  <pc:docChgLst>
    <pc:chgData name="Daniel Housam" userId="19a6bcf8-9951-43f2-9168-6dca4eb54aee" providerId="ADAL" clId="{9174F8A8-DB84-4FC8-BEA1-A57BA7C4A184}"/>
    <pc:docChg chg="custSel addSld delSld modSld">
      <pc:chgData name="Daniel Housam" userId="19a6bcf8-9951-43f2-9168-6dca4eb54aee" providerId="ADAL" clId="{9174F8A8-DB84-4FC8-BEA1-A57BA7C4A184}" dt="2024-09-26T10:14:48.581" v="499" actId="47"/>
      <pc:docMkLst>
        <pc:docMk/>
      </pc:docMkLst>
      <pc:sldChg chg="modSp add mod">
        <pc:chgData name="Daniel Housam" userId="19a6bcf8-9951-43f2-9168-6dca4eb54aee" providerId="ADAL" clId="{9174F8A8-DB84-4FC8-BEA1-A57BA7C4A184}" dt="2024-09-26T10:14:21.138" v="497" actId="20577"/>
        <pc:sldMkLst>
          <pc:docMk/>
          <pc:sldMk cId="1320731660" sldId="264"/>
        </pc:sldMkLst>
      </pc:sldChg>
      <pc:sldChg chg="del">
        <pc:chgData name="Daniel Housam" userId="19a6bcf8-9951-43f2-9168-6dca4eb54aee" providerId="ADAL" clId="{9174F8A8-DB84-4FC8-BEA1-A57BA7C4A184}" dt="2024-09-24T14:01:41.261" v="90" actId="47"/>
        <pc:sldMkLst>
          <pc:docMk/>
          <pc:sldMk cId="2649547192" sldId="264"/>
        </pc:sldMkLst>
      </pc:sldChg>
      <pc:sldChg chg="del">
        <pc:chgData name="Daniel Housam" userId="19a6bcf8-9951-43f2-9168-6dca4eb54aee" providerId="ADAL" clId="{9174F8A8-DB84-4FC8-BEA1-A57BA7C4A184}" dt="2024-09-24T14:01:41.546" v="91" actId="47"/>
        <pc:sldMkLst>
          <pc:docMk/>
          <pc:sldMk cId="2396422353" sldId="265"/>
        </pc:sldMkLst>
      </pc:sldChg>
      <pc:sldChg chg="modSp add mod">
        <pc:chgData name="Daniel Housam" userId="19a6bcf8-9951-43f2-9168-6dca4eb54aee" providerId="ADAL" clId="{9174F8A8-DB84-4FC8-BEA1-A57BA7C4A184}" dt="2024-09-24T14:22:51.768" v="256" actId="20577"/>
        <pc:sldMkLst>
          <pc:docMk/>
          <pc:sldMk cId="2507804347" sldId="265"/>
        </pc:sldMkLst>
      </pc:sldChg>
      <pc:sldChg chg="del">
        <pc:chgData name="Daniel Housam" userId="19a6bcf8-9951-43f2-9168-6dca4eb54aee" providerId="ADAL" clId="{9174F8A8-DB84-4FC8-BEA1-A57BA7C4A184}" dt="2024-09-24T14:01:42.105" v="92" actId="47"/>
        <pc:sldMkLst>
          <pc:docMk/>
          <pc:sldMk cId="2302630803" sldId="266"/>
        </pc:sldMkLst>
      </pc:sldChg>
      <pc:sldChg chg="modSp add mod">
        <pc:chgData name="Daniel Housam" userId="19a6bcf8-9951-43f2-9168-6dca4eb54aee" providerId="ADAL" clId="{9174F8A8-DB84-4FC8-BEA1-A57BA7C4A184}" dt="2024-09-26T10:14:10.919" v="496" actId="6549"/>
        <pc:sldMkLst>
          <pc:docMk/>
          <pc:sldMk cId="3339996971" sldId="266"/>
        </pc:sldMkLst>
      </pc:sldChg>
      <pc:sldChg chg="modSp add del mod">
        <pc:chgData name="Daniel Housam" userId="19a6bcf8-9951-43f2-9168-6dca4eb54aee" providerId="ADAL" clId="{9174F8A8-DB84-4FC8-BEA1-A57BA7C4A184}" dt="2024-09-26T10:14:48.581" v="499" actId="47"/>
        <pc:sldMkLst>
          <pc:docMk/>
          <pc:sldMk cId="1977604222" sldId="267"/>
        </pc:sldMkLst>
      </pc:sldChg>
      <pc:sldChg chg="del">
        <pc:chgData name="Daniel Housam" userId="19a6bcf8-9951-43f2-9168-6dca4eb54aee" providerId="ADAL" clId="{9174F8A8-DB84-4FC8-BEA1-A57BA7C4A184}" dt="2024-09-24T14:01:42.590" v="93" actId="47"/>
        <pc:sldMkLst>
          <pc:docMk/>
          <pc:sldMk cId="3182257708" sldId="267"/>
        </pc:sldMkLst>
      </pc:sldChg>
      <pc:sldChg chg="del">
        <pc:chgData name="Daniel Housam" userId="19a6bcf8-9951-43f2-9168-6dca4eb54aee" providerId="ADAL" clId="{9174F8A8-DB84-4FC8-BEA1-A57BA7C4A184}" dt="2024-09-24T14:01:43.007" v="94" actId="47"/>
        <pc:sldMkLst>
          <pc:docMk/>
          <pc:sldMk cId="2845191763" sldId="268"/>
        </pc:sldMkLst>
      </pc:sldChg>
      <pc:sldChg chg="del">
        <pc:chgData name="Daniel Housam" userId="19a6bcf8-9951-43f2-9168-6dca4eb54aee" providerId="ADAL" clId="{9174F8A8-DB84-4FC8-BEA1-A57BA7C4A184}" dt="2024-09-24T14:01:43.444" v="95" actId="47"/>
        <pc:sldMkLst>
          <pc:docMk/>
          <pc:sldMk cId="3646384196" sldId="269"/>
        </pc:sldMkLst>
      </pc:sldChg>
      <pc:sldChg chg="del">
        <pc:chgData name="Daniel Housam" userId="19a6bcf8-9951-43f2-9168-6dca4eb54aee" providerId="ADAL" clId="{9174F8A8-DB84-4FC8-BEA1-A57BA7C4A184}" dt="2024-09-24T14:01:43.988" v="96" actId="47"/>
        <pc:sldMkLst>
          <pc:docMk/>
          <pc:sldMk cId="403290071" sldId="270"/>
        </pc:sldMkLst>
      </pc:sldChg>
      <pc:sldChg chg="del">
        <pc:chgData name="Daniel Housam" userId="19a6bcf8-9951-43f2-9168-6dca4eb54aee" providerId="ADAL" clId="{9174F8A8-DB84-4FC8-BEA1-A57BA7C4A184}" dt="2024-09-24T14:01:45.638" v="97" actId="47"/>
        <pc:sldMkLst>
          <pc:docMk/>
          <pc:sldMk cId="2584752425" sldId="271"/>
        </pc:sldMkLst>
      </pc:sldChg>
    </pc:docChg>
  </pc:docChgLst>
  <pc:docChgLst>
    <pc:chgData name="Daniel Housam" userId="19a6bcf8-9951-43f2-9168-6dca4eb54aee" providerId="ADAL" clId="{99157169-3601-4558-A4E6-E0B239F03DCB}"/>
    <pc:docChg chg="addSld delSld modSld">
      <pc:chgData name="Daniel Housam" userId="19a6bcf8-9951-43f2-9168-6dca4eb54aee" providerId="ADAL" clId="{99157169-3601-4558-A4E6-E0B239F03DCB}" dt="2024-12-19T01:55:25.958" v="558" actId="947"/>
      <pc:docMkLst>
        <pc:docMk/>
      </pc:docMkLst>
      <pc:sldChg chg="modSp mod">
        <pc:chgData name="Daniel Housam" userId="19a6bcf8-9951-43f2-9168-6dca4eb54aee" providerId="ADAL" clId="{99157169-3601-4558-A4E6-E0B239F03DCB}" dt="2024-12-19T01:50:39.270" v="456" actId="1036"/>
        <pc:sldMkLst>
          <pc:docMk/>
          <pc:sldMk cId="3213091120" sldId="272"/>
        </pc:sldMkLst>
      </pc:sldChg>
      <pc:sldChg chg="del">
        <pc:chgData name="Daniel Housam" userId="19a6bcf8-9951-43f2-9168-6dca4eb54aee" providerId="ADAL" clId="{99157169-3601-4558-A4E6-E0B239F03DCB}" dt="2024-12-18T19:04:13.871" v="75" actId="47"/>
        <pc:sldMkLst>
          <pc:docMk/>
          <pc:sldMk cId="2301609966" sldId="289"/>
        </pc:sldMkLst>
      </pc:sldChg>
      <pc:sldChg chg="del">
        <pc:chgData name="Daniel Housam" userId="19a6bcf8-9951-43f2-9168-6dca4eb54aee" providerId="ADAL" clId="{99157169-3601-4558-A4E6-E0B239F03DCB}" dt="2024-12-18T19:04:14.412" v="76" actId="47"/>
        <pc:sldMkLst>
          <pc:docMk/>
          <pc:sldMk cId="2491092717" sldId="290"/>
        </pc:sldMkLst>
      </pc:sldChg>
      <pc:sldChg chg="del">
        <pc:chgData name="Daniel Housam" userId="19a6bcf8-9951-43f2-9168-6dca4eb54aee" providerId="ADAL" clId="{99157169-3601-4558-A4E6-E0B239F03DCB}" dt="2024-12-18T19:04:15.162" v="77" actId="47"/>
        <pc:sldMkLst>
          <pc:docMk/>
          <pc:sldMk cId="1441415651" sldId="291"/>
        </pc:sldMkLst>
      </pc:sldChg>
      <pc:sldChg chg="del">
        <pc:chgData name="Daniel Housam" userId="19a6bcf8-9951-43f2-9168-6dca4eb54aee" providerId="ADAL" clId="{99157169-3601-4558-A4E6-E0B239F03DCB}" dt="2024-12-18T19:04:15.669" v="78" actId="47"/>
        <pc:sldMkLst>
          <pc:docMk/>
          <pc:sldMk cId="3386514242" sldId="292"/>
        </pc:sldMkLst>
      </pc:sldChg>
      <pc:sldChg chg="del">
        <pc:chgData name="Daniel Housam" userId="19a6bcf8-9951-43f2-9168-6dca4eb54aee" providerId="ADAL" clId="{99157169-3601-4558-A4E6-E0B239F03DCB}" dt="2024-12-18T19:04:16.363" v="79" actId="47"/>
        <pc:sldMkLst>
          <pc:docMk/>
          <pc:sldMk cId="2945915629" sldId="293"/>
        </pc:sldMkLst>
      </pc:sldChg>
      <pc:sldChg chg="del">
        <pc:chgData name="Daniel Housam" userId="19a6bcf8-9951-43f2-9168-6dca4eb54aee" providerId="ADAL" clId="{99157169-3601-4558-A4E6-E0B239F03DCB}" dt="2024-12-18T19:04:16.951" v="80" actId="47"/>
        <pc:sldMkLst>
          <pc:docMk/>
          <pc:sldMk cId="259269035" sldId="294"/>
        </pc:sldMkLst>
      </pc:sldChg>
      <pc:sldChg chg="modSp add mod">
        <pc:chgData name="Daniel Housam" userId="19a6bcf8-9951-43f2-9168-6dca4eb54aee" providerId="ADAL" clId="{99157169-3601-4558-A4E6-E0B239F03DCB}" dt="2024-12-19T01:51:33.238" v="493" actId="1035"/>
        <pc:sldMkLst>
          <pc:docMk/>
          <pc:sldMk cId="2329625788" sldId="295"/>
        </pc:sldMkLst>
      </pc:sldChg>
      <pc:sldChg chg="modSp add mod">
        <pc:chgData name="Daniel Housam" userId="19a6bcf8-9951-43f2-9168-6dca4eb54aee" providerId="ADAL" clId="{99157169-3601-4558-A4E6-E0B239F03DCB}" dt="2024-12-19T01:52:35.272" v="501" actId="947"/>
        <pc:sldMkLst>
          <pc:docMk/>
          <pc:sldMk cId="610360089" sldId="296"/>
        </pc:sldMkLst>
      </pc:sldChg>
      <pc:sldChg chg="modSp add mod">
        <pc:chgData name="Daniel Housam" userId="19a6bcf8-9951-43f2-9168-6dca4eb54aee" providerId="ADAL" clId="{99157169-3601-4558-A4E6-E0B239F03DCB}" dt="2024-12-19T01:53:09.924" v="509" actId="947"/>
        <pc:sldMkLst>
          <pc:docMk/>
          <pc:sldMk cId="2050606000" sldId="297"/>
        </pc:sldMkLst>
      </pc:sldChg>
      <pc:sldChg chg="modSp add mod">
        <pc:chgData name="Daniel Housam" userId="19a6bcf8-9951-43f2-9168-6dca4eb54aee" providerId="ADAL" clId="{99157169-3601-4558-A4E6-E0B239F03DCB}" dt="2024-12-19T01:53:45.065" v="515" actId="947"/>
        <pc:sldMkLst>
          <pc:docMk/>
          <pc:sldMk cId="1157913669" sldId="298"/>
        </pc:sldMkLst>
      </pc:sldChg>
      <pc:sldChg chg="modSp add mod">
        <pc:chgData name="Daniel Housam" userId="19a6bcf8-9951-43f2-9168-6dca4eb54aee" providerId="ADAL" clId="{99157169-3601-4558-A4E6-E0B239F03DCB}" dt="2024-12-19T01:54:30.204" v="525" actId="947"/>
        <pc:sldMkLst>
          <pc:docMk/>
          <pc:sldMk cId="2186889041" sldId="299"/>
        </pc:sldMkLst>
      </pc:sldChg>
      <pc:sldChg chg="modSp add mod">
        <pc:chgData name="Daniel Housam" userId="19a6bcf8-9951-43f2-9168-6dca4eb54aee" providerId="ADAL" clId="{99157169-3601-4558-A4E6-E0B239F03DCB}" dt="2024-12-19T01:54:58.679" v="552" actId="1035"/>
        <pc:sldMkLst>
          <pc:docMk/>
          <pc:sldMk cId="2434804059" sldId="300"/>
        </pc:sldMkLst>
      </pc:sldChg>
      <pc:sldChg chg="modSp add mod">
        <pc:chgData name="Daniel Housam" userId="19a6bcf8-9951-43f2-9168-6dca4eb54aee" providerId="ADAL" clId="{99157169-3601-4558-A4E6-E0B239F03DCB}" dt="2024-12-19T01:55:25.958" v="558" actId="947"/>
        <pc:sldMkLst>
          <pc:docMk/>
          <pc:sldMk cId="785338989" sldId="301"/>
        </pc:sldMkLst>
      </pc:sldChg>
    </pc:docChg>
  </pc:docChgLst>
  <pc:docChgLst>
    <pc:chgData name="Grant Cregger" userId="S::grantc@nvcmd.org::bf4071ed-e930-4706-922c-58ba102f0c4a" providerId="AD" clId="Web-{B853B4EB-C2CC-4446-A6FD-76C03DE943FF}"/>
    <pc:docChg chg="addSld delSld modSld">
      <pc:chgData name="Grant Cregger" userId="S::grantc@nvcmd.org::bf4071ed-e930-4706-922c-58ba102f0c4a" providerId="AD" clId="Web-{B853B4EB-C2CC-4446-A6FD-76C03DE943FF}" dt="2025-03-08T20:21:30.257" v="222" actId="20577"/>
      <pc:docMkLst>
        <pc:docMk/>
      </pc:docMkLst>
      <pc:sldChg chg="modSp">
        <pc:chgData name="Grant Cregger" userId="S::grantc@nvcmd.org::bf4071ed-e930-4706-922c-58ba102f0c4a" providerId="AD" clId="Web-{B853B4EB-C2CC-4446-A6FD-76C03DE943FF}" dt="2025-03-08T20:12:07.730" v="93" actId="1076"/>
        <pc:sldMkLst>
          <pc:docMk/>
          <pc:sldMk cId="3213091120" sldId="272"/>
        </pc:sldMkLst>
      </pc:sldChg>
      <pc:sldChg chg="del">
        <pc:chgData name="Grant Cregger" userId="S::grantc@nvcmd.org::bf4071ed-e930-4706-922c-58ba102f0c4a" providerId="AD" clId="Web-{B853B4EB-C2CC-4446-A6FD-76C03DE943FF}" dt="2025-03-08T20:10:26.058" v="65"/>
        <pc:sldMkLst>
          <pc:docMk/>
          <pc:sldMk cId="1762422969" sldId="318"/>
        </pc:sldMkLst>
      </pc:sldChg>
      <pc:sldChg chg="del">
        <pc:chgData name="Grant Cregger" userId="S::grantc@nvcmd.org::bf4071ed-e930-4706-922c-58ba102f0c4a" providerId="AD" clId="Web-{B853B4EB-C2CC-4446-A6FD-76C03DE943FF}" dt="2025-03-08T20:10:26.074" v="73"/>
        <pc:sldMkLst>
          <pc:docMk/>
          <pc:sldMk cId="1911959333" sldId="319"/>
        </pc:sldMkLst>
      </pc:sldChg>
      <pc:sldChg chg="del">
        <pc:chgData name="Grant Cregger" userId="S::grantc@nvcmd.org::bf4071ed-e930-4706-922c-58ba102f0c4a" providerId="AD" clId="Web-{B853B4EB-C2CC-4446-A6FD-76C03DE943FF}" dt="2025-03-08T20:10:26.074" v="72"/>
        <pc:sldMkLst>
          <pc:docMk/>
          <pc:sldMk cId="1766562840" sldId="320"/>
        </pc:sldMkLst>
      </pc:sldChg>
      <pc:sldChg chg="del">
        <pc:chgData name="Grant Cregger" userId="S::grantc@nvcmd.org::bf4071ed-e930-4706-922c-58ba102f0c4a" providerId="AD" clId="Web-{B853B4EB-C2CC-4446-A6FD-76C03DE943FF}" dt="2025-03-08T20:10:26.074" v="71"/>
        <pc:sldMkLst>
          <pc:docMk/>
          <pc:sldMk cId="4223326476" sldId="321"/>
        </pc:sldMkLst>
      </pc:sldChg>
      <pc:sldChg chg="del">
        <pc:chgData name="Grant Cregger" userId="S::grantc@nvcmd.org::bf4071ed-e930-4706-922c-58ba102f0c4a" providerId="AD" clId="Web-{B853B4EB-C2CC-4446-A6FD-76C03DE943FF}" dt="2025-03-08T20:10:26.074" v="70"/>
        <pc:sldMkLst>
          <pc:docMk/>
          <pc:sldMk cId="168681909" sldId="322"/>
        </pc:sldMkLst>
      </pc:sldChg>
      <pc:sldChg chg="del">
        <pc:chgData name="Grant Cregger" userId="S::grantc@nvcmd.org::bf4071ed-e930-4706-922c-58ba102f0c4a" providerId="AD" clId="Web-{B853B4EB-C2CC-4446-A6FD-76C03DE943FF}" dt="2025-03-08T20:10:26.074" v="69"/>
        <pc:sldMkLst>
          <pc:docMk/>
          <pc:sldMk cId="15790384" sldId="323"/>
        </pc:sldMkLst>
      </pc:sldChg>
      <pc:sldChg chg="del">
        <pc:chgData name="Grant Cregger" userId="S::grantc@nvcmd.org::bf4071ed-e930-4706-922c-58ba102f0c4a" providerId="AD" clId="Web-{B853B4EB-C2CC-4446-A6FD-76C03DE943FF}" dt="2025-03-08T20:10:26.074" v="68"/>
        <pc:sldMkLst>
          <pc:docMk/>
          <pc:sldMk cId="888934703" sldId="324"/>
        </pc:sldMkLst>
      </pc:sldChg>
      <pc:sldChg chg="del">
        <pc:chgData name="Grant Cregger" userId="S::grantc@nvcmd.org::bf4071ed-e930-4706-922c-58ba102f0c4a" providerId="AD" clId="Web-{B853B4EB-C2CC-4446-A6FD-76C03DE943FF}" dt="2025-03-08T20:10:26.058" v="67"/>
        <pc:sldMkLst>
          <pc:docMk/>
          <pc:sldMk cId="1140761043" sldId="325"/>
        </pc:sldMkLst>
      </pc:sldChg>
      <pc:sldChg chg="del">
        <pc:chgData name="Grant Cregger" userId="S::grantc@nvcmd.org::bf4071ed-e930-4706-922c-58ba102f0c4a" providerId="AD" clId="Web-{B853B4EB-C2CC-4446-A6FD-76C03DE943FF}" dt="2025-03-08T20:10:26.058" v="66"/>
        <pc:sldMkLst>
          <pc:docMk/>
          <pc:sldMk cId="3490467545" sldId="326"/>
        </pc:sldMkLst>
      </pc:sldChg>
      <pc:sldChg chg="del">
        <pc:chgData name="Grant Cregger" userId="S::grantc@nvcmd.org::bf4071ed-e930-4706-922c-58ba102f0c4a" providerId="AD" clId="Web-{B853B4EB-C2CC-4446-A6FD-76C03DE943FF}" dt="2025-03-08T20:10:26.058" v="64"/>
        <pc:sldMkLst>
          <pc:docMk/>
          <pc:sldMk cId="3062787773" sldId="327"/>
        </pc:sldMkLst>
      </pc:sldChg>
      <pc:sldChg chg="modSp add replId">
        <pc:chgData name="Grant Cregger" userId="S::grantc@nvcmd.org::bf4071ed-e930-4706-922c-58ba102f0c4a" providerId="AD" clId="Web-{B853B4EB-C2CC-4446-A6FD-76C03DE943FF}" dt="2025-03-08T20:13:19.557" v="108" actId="20577"/>
        <pc:sldMkLst>
          <pc:docMk/>
          <pc:sldMk cId="1036010906" sldId="329"/>
        </pc:sldMkLst>
      </pc:sldChg>
      <pc:sldChg chg="del">
        <pc:chgData name="Grant Cregger" userId="S::grantc@nvcmd.org::bf4071ed-e930-4706-922c-58ba102f0c4a" providerId="AD" clId="Web-{B853B4EB-C2CC-4446-A6FD-76C03DE943FF}" dt="2025-03-08T20:10:26.058" v="63"/>
        <pc:sldMkLst>
          <pc:docMk/>
          <pc:sldMk cId="3039630678" sldId="329"/>
        </pc:sldMkLst>
      </pc:sldChg>
      <pc:sldChg chg="del">
        <pc:chgData name="Grant Cregger" userId="S::grantc@nvcmd.org::bf4071ed-e930-4706-922c-58ba102f0c4a" providerId="AD" clId="Web-{B853B4EB-C2CC-4446-A6FD-76C03DE943FF}" dt="2025-03-08T20:10:26.058" v="62"/>
        <pc:sldMkLst>
          <pc:docMk/>
          <pc:sldMk cId="174601632" sldId="330"/>
        </pc:sldMkLst>
      </pc:sldChg>
      <pc:sldChg chg="modSp add replId">
        <pc:chgData name="Grant Cregger" userId="S::grantc@nvcmd.org::bf4071ed-e930-4706-922c-58ba102f0c4a" providerId="AD" clId="Web-{B853B4EB-C2CC-4446-A6FD-76C03DE943FF}" dt="2025-03-08T20:14:09.167" v="119" actId="20577"/>
        <pc:sldMkLst>
          <pc:docMk/>
          <pc:sldMk cId="628422698" sldId="330"/>
        </pc:sldMkLst>
      </pc:sldChg>
      <pc:sldChg chg="modSp add replId">
        <pc:chgData name="Grant Cregger" userId="S::grantc@nvcmd.org::bf4071ed-e930-4706-922c-58ba102f0c4a" providerId="AD" clId="Web-{B853B4EB-C2CC-4446-A6FD-76C03DE943FF}" dt="2025-03-08T20:16:29.525" v="186" actId="20577"/>
        <pc:sldMkLst>
          <pc:docMk/>
          <pc:sldMk cId="1796712069" sldId="331"/>
        </pc:sldMkLst>
      </pc:sldChg>
      <pc:sldChg chg="modSp add replId">
        <pc:chgData name="Grant Cregger" userId="S::grantc@nvcmd.org::bf4071ed-e930-4706-922c-58ba102f0c4a" providerId="AD" clId="Web-{B853B4EB-C2CC-4446-A6FD-76C03DE943FF}" dt="2025-03-08T20:18:37.743" v="203" actId="20577"/>
        <pc:sldMkLst>
          <pc:docMk/>
          <pc:sldMk cId="2184359414" sldId="332"/>
        </pc:sldMkLst>
      </pc:sldChg>
      <pc:sldChg chg="modSp add replId">
        <pc:chgData name="Grant Cregger" userId="S::grantc@nvcmd.org::bf4071ed-e930-4706-922c-58ba102f0c4a" providerId="AD" clId="Web-{B853B4EB-C2CC-4446-A6FD-76C03DE943FF}" dt="2025-03-08T20:19:04.477" v="208" actId="20577"/>
        <pc:sldMkLst>
          <pc:docMk/>
          <pc:sldMk cId="126783561" sldId="333"/>
        </pc:sldMkLst>
      </pc:sldChg>
      <pc:sldChg chg="modSp add replId">
        <pc:chgData name="Grant Cregger" userId="S::grantc@nvcmd.org::bf4071ed-e930-4706-922c-58ba102f0c4a" providerId="AD" clId="Web-{B853B4EB-C2CC-4446-A6FD-76C03DE943FF}" dt="2025-03-08T20:20:53.930" v="217" actId="20577"/>
        <pc:sldMkLst>
          <pc:docMk/>
          <pc:sldMk cId="816086010" sldId="334"/>
        </pc:sldMkLst>
      </pc:sldChg>
      <pc:sldChg chg="modSp add replId">
        <pc:chgData name="Grant Cregger" userId="S::grantc@nvcmd.org::bf4071ed-e930-4706-922c-58ba102f0c4a" providerId="AD" clId="Web-{B853B4EB-C2CC-4446-A6FD-76C03DE943FF}" dt="2025-03-08T20:21:30.257" v="222" actId="20577"/>
        <pc:sldMkLst>
          <pc:docMk/>
          <pc:sldMk cId="1436035222" sldId="335"/>
        </pc:sldMkLst>
      </pc:sldChg>
    </pc:docChg>
  </pc:docChgLst>
  <pc:docChgLst>
    <pc:chgData name="Daniel Housam" userId="19a6bcf8-9951-43f2-9168-6dca4eb54aee" providerId="ADAL" clId="{C24B96F4-4B22-4965-9918-9E94F6E62BB5}"/>
    <pc:docChg chg="undo custSel addSld delSld modSld sldOrd">
      <pc:chgData name="Daniel Housam" userId="19a6bcf8-9951-43f2-9168-6dca4eb54aee" providerId="ADAL" clId="{C24B96F4-4B22-4965-9918-9E94F6E62BB5}" dt="2025-01-23T20:12:51.037" v="1045" actId="20577"/>
      <pc:docMkLst>
        <pc:docMk/>
      </pc:docMkLst>
      <pc:sldChg chg="addSp modSp mod">
        <pc:chgData name="Daniel Housam" userId="19a6bcf8-9951-43f2-9168-6dca4eb54aee" providerId="ADAL" clId="{C24B96F4-4B22-4965-9918-9E94F6E62BB5}" dt="2025-01-23T19:37:32.564" v="270" actId="1036"/>
        <pc:sldMkLst>
          <pc:docMk/>
          <pc:sldMk cId="3213091120" sldId="272"/>
        </pc:sldMkLst>
      </pc:sldChg>
      <pc:sldChg chg="addSp delSp modSp mod">
        <pc:chgData name="Daniel Housam" userId="19a6bcf8-9951-43f2-9168-6dca4eb54aee" providerId="ADAL" clId="{C24B96F4-4B22-4965-9918-9E94F6E62BB5}" dt="2025-01-23T19:21:53.416" v="80" actId="20577"/>
        <pc:sldMkLst>
          <pc:docMk/>
          <pc:sldMk cId="3018080897" sldId="294"/>
        </pc:sldMkLst>
      </pc:sldChg>
      <pc:sldChg chg="del">
        <pc:chgData name="Daniel Housam" userId="19a6bcf8-9951-43f2-9168-6dca4eb54aee" providerId="ADAL" clId="{C24B96F4-4B22-4965-9918-9E94F6E62BB5}" dt="2025-01-23T19:37:51.329" v="271" actId="47"/>
        <pc:sldMkLst>
          <pc:docMk/>
          <pc:sldMk cId="388043057" sldId="295"/>
        </pc:sldMkLst>
      </pc:sldChg>
      <pc:sldChg chg="modSp add mod">
        <pc:chgData name="Daniel Housam" userId="19a6bcf8-9951-43f2-9168-6dca4eb54aee" providerId="ADAL" clId="{C24B96F4-4B22-4965-9918-9E94F6E62BB5}" dt="2025-01-23T19:39:25.024" v="325" actId="1036"/>
        <pc:sldMkLst>
          <pc:docMk/>
          <pc:sldMk cId="3824881674" sldId="295"/>
        </pc:sldMkLst>
      </pc:sldChg>
      <pc:sldChg chg="del">
        <pc:chgData name="Daniel Housam" userId="19a6bcf8-9951-43f2-9168-6dca4eb54aee" providerId="ADAL" clId="{C24B96F4-4B22-4965-9918-9E94F6E62BB5}" dt="2025-01-23T19:37:52.480" v="273" actId="47"/>
        <pc:sldMkLst>
          <pc:docMk/>
          <pc:sldMk cId="1678445262" sldId="296"/>
        </pc:sldMkLst>
      </pc:sldChg>
      <pc:sldChg chg="modSp add mod">
        <pc:chgData name="Daniel Housam" userId="19a6bcf8-9951-43f2-9168-6dca4eb54aee" providerId="ADAL" clId="{C24B96F4-4B22-4965-9918-9E94F6E62BB5}" dt="2025-01-23T19:40:37.282" v="359" actId="20577"/>
        <pc:sldMkLst>
          <pc:docMk/>
          <pc:sldMk cId="2791624292" sldId="296"/>
        </pc:sldMkLst>
      </pc:sldChg>
      <pc:sldChg chg="modSp add mod">
        <pc:chgData name="Daniel Housam" userId="19a6bcf8-9951-43f2-9168-6dca4eb54aee" providerId="ADAL" clId="{C24B96F4-4B22-4965-9918-9E94F6E62BB5}" dt="2025-01-23T19:42:29.692" v="407" actId="1036"/>
        <pc:sldMkLst>
          <pc:docMk/>
          <pc:sldMk cId="2147243583" sldId="297"/>
        </pc:sldMkLst>
      </pc:sldChg>
      <pc:sldChg chg="del">
        <pc:chgData name="Daniel Housam" userId="19a6bcf8-9951-43f2-9168-6dca4eb54aee" providerId="ADAL" clId="{C24B96F4-4B22-4965-9918-9E94F6E62BB5}" dt="2025-01-23T19:37:51.906" v="272" actId="47"/>
        <pc:sldMkLst>
          <pc:docMk/>
          <pc:sldMk cId="3363554770" sldId="297"/>
        </pc:sldMkLst>
      </pc:sldChg>
      <pc:sldChg chg="modSp add mod">
        <pc:chgData name="Daniel Housam" userId="19a6bcf8-9951-43f2-9168-6dca4eb54aee" providerId="ADAL" clId="{C24B96F4-4B22-4965-9918-9E94F6E62BB5}" dt="2025-01-23T19:47:33.974" v="481" actId="1036"/>
        <pc:sldMkLst>
          <pc:docMk/>
          <pc:sldMk cId="1348638776" sldId="298"/>
        </pc:sldMkLst>
      </pc:sldChg>
      <pc:sldChg chg="del">
        <pc:chgData name="Daniel Housam" userId="19a6bcf8-9951-43f2-9168-6dca4eb54aee" providerId="ADAL" clId="{C24B96F4-4B22-4965-9918-9E94F6E62BB5}" dt="2025-01-23T19:37:53.072" v="274" actId="47"/>
        <pc:sldMkLst>
          <pc:docMk/>
          <pc:sldMk cId="1562957286" sldId="298"/>
        </pc:sldMkLst>
      </pc:sldChg>
      <pc:sldChg chg="del">
        <pc:chgData name="Daniel Housam" userId="19a6bcf8-9951-43f2-9168-6dca4eb54aee" providerId="ADAL" clId="{C24B96F4-4B22-4965-9918-9E94F6E62BB5}" dt="2025-01-23T19:37:53.675" v="275" actId="47"/>
        <pc:sldMkLst>
          <pc:docMk/>
          <pc:sldMk cId="1830433105" sldId="299"/>
        </pc:sldMkLst>
      </pc:sldChg>
      <pc:sldChg chg="modSp add mod">
        <pc:chgData name="Daniel Housam" userId="19a6bcf8-9951-43f2-9168-6dca4eb54aee" providerId="ADAL" clId="{C24B96F4-4B22-4965-9918-9E94F6E62BB5}" dt="2025-01-23T20:12:51.037" v="1045" actId="20577"/>
        <pc:sldMkLst>
          <pc:docMk/>
          <pc:sldMk cId="2233846050" sldId="299"/>
        </pc:sldMkLst>
      </pc:sldChg>
      <pc:sldChg chg="modSp add mod">
        <pc:chgData name="Daniel Housam" userId="19a6bcf8-9951-43f2-9168-6dca4eb54aee" providerId="ADAL" clId="{C24B96F4-4B22-4965-9918-9E94F6E62BB5}" dt="2025-01-23T20:12:38.070" v="1042" actId="20577"/>
        <pc:sldMkLst>
          <pc:docMk/>
          <pc:sldMk cId="1979553208" sldId="300"/>
        </pc:sldMkLst>
      </pc:sldChg>
      <pc:sldChg chg="del">
        <pc:chgData name="Daniel Housam" userId="19a6bcf8-9951-43f2-9168-6dca4eb54aee" providerId="ADAL" clId="{C24B96F4-4B22-4965-9918-9E94F6E62BB5}" dt="2025-01-23T19:37:54.876" v="277" actId="47"/>
        <pc:sldMkLst>
          <pc:docMk/>
          <pc:sldMk cId="2462419321" sldId="300"/>
        </pc:sldMkLst>
      </pc:sldChg>
      <pc:sldChg chg="delSp modSp add del mod">
        <pc:chgData name="Daniel Housam" userId="19a6bcf8-9951-43f2-9168-6dca4eb54aee" providerId="ADAL" clId="{C24B96F4-4B22-4965-9918-9E94F6E62BB5}" dt="2025-01-23T20:00:30.763" v="993" actId="47"/>
        <pc:sldMkLst>
          <pc:docMk/>
          <pc:sldMk cId="48366707" sldId="301"/>
        </pc:sldMkLst>
      </pc:sldChg>
      <pc:sldChg chg="del">
        <pc:chgData name="Daniel Housam" userId="19a6bcf8-9951-43f2-9168-6dca4eb54aee" providerId="ADAL" clId="{C24B96F4-4B22-4965-9918-9E94F6E62BB5}" dt="2025-01-23T19:37:54.262" v="276" actId="47"/>
        <pc:sldMkLst>
          <pc:docMk/>
          <pc:sldMk cId="2196913684" sldId="301"/>
        </pc:sldMkLst>
      </pc:sldChg>
      <pc:sldChg chg="add ord">
        <pc:chgData name="Daniel Housam" userId="19a6bcf8-9951-43f2-9168-6dca4eb54aee" providerId="ADAL" clId="{C24B96F4-4B22-4965-9918-9E94F6E62BB5}" dt="2025-01-23T20:00:37.005" v="995"/>
        <pc:sldMkLst>
          <pc:docMk/>
          <pc:sldMk cId="4096790800" sldId="302"/>
        </pc:sldMkLst>
      </pc:sldChg>
      <pc:sldChg chg="addSp delSp modSp add mod ord">
        <pc:chgData name="Daniel Housam" userId="19a6bcf8-9951-43f2-9168-6dca4eb54aee" providerId="ADAL" clId="{C24B96F4-4B22-4965-9918-9E94F6E62BB5}" dt="2025-01-23T20:00:20.670" v="992" actId="2711"/>
        <pc:sldMkLst>
          <pc:docMk/>
          <pc:sldMk cId="7530051" sldId="303"/>
        </pc:sldMkLst>
      </pc:sldChg>
      <pc:sldChg chg="del">
        <pc:chgData name="Daniel Housam" userId="19a6bcf8-9951-43f2-9168-6dca4eb54aee" providerId="ADAL" clId="{C24B96F4-4B22-4965-9918-9E94F6E62BB5}" dt="2025-01-23T19:37:55.411" v="278" actId="47"/>
        <pc:sldMkLst>
          <pc:docMk/>
          <pc:sldMk cId="1622308051" sldId="303"/>
        </pc:sldMkLst>
      </pc:sldChg>
      <pc:sldChg chg="add">
        <pc:chgData name="Daniel Housam" userId="19a6bcf8-9951-43f2-9168-6dca4eb54aee" providerId="ADAL" clId="{C24B96F4-4B22-4965-9918-9E94F6E62BB5}" dt="2025-01-23T19:59:02.758" v="941" actId="2890"/>
        <pc:sldMkLst>
          <pc:docMk/>
          <pc:sldMk cId="3023683874" sldId="304"/>
        </pc:sldMkLst>
      </pc:sldChg>
      <pc:sldChg chg="del">
        <pc:chgData name="Daniel Housam" userId="19a6bcf8-9951-43f2-9168-6dca4eb54aee" providerId="ADAL" clId="{C24B96F4-4B22-4965-9918-9E94F6E62BB5}" dt="2025-01-23T19:37:56.626" v="280" actId="47"/>
        <pc:sldMkLst>
          <pc:docMk/>
          <pc:sldMk cId="3448779637" sldId="304"/>
        </pc:sldMkLst>
      </pc:sldChg>
      <pc:sldChg chg="modSp add mod">
        <pc:chgData name="Daniel Housam" userId="19a6bcf8-9951-43f2-9168-6dca4eb54aee" providerId="ADAL" clId="{C24B96F4-4B22-4965-9918-9E94F6E62BB5}" dt="2025-01-23T20:02:18.151" v="1016" actId="20577"/>
        <pc:sldMkLst>
          <pc:docMk/>
          <pc:sldMk cId="1714344307" sldId="305"/>
        </pc:sldMkLst>
      </pc:sldChg>
      <pc:sldChg chg="del">
        <pc:chgData name="Daniel Housam" userId="19a6bcf8-9951-43f2-9168-6dca4eb54aee" providerId="ADAL" clId="{C24B96F4-4B22-4965-9918-9E94F6E62BB5}" dt="2025-01-23T19:37:56.027" v="279" actId="47"/>
        <pc:sldMkLst>
          <pc:docMk/>
          <pc:sldMk cId="1884610030" sldId="305"/>
        </pc:sldMkLst>
      </pc:sldChg>
      <pc:sldChg chg="del">
        <pc:chgData name="Daniel Housam" userId="19a6bcf8-9951-43f2-9168-6dca4eb54aee" providerId="ADAL" clId="{C24B96F4-4B22-4965-9918-9E94F6E62BB5}" dt="2025-01-23T19:37:57.713" v="281" actId="47"/>
        <pc:sldMkLst>
          <pc:docMk/>
          <pc:sldMk cId="2417819935" sldId="306"/>
        </pc:sldMkLst>
      </pc:sldChg>
      <pc:sldChg chg="modSp add mod">
        <pc:chgData name="Daniel Housam" userId="19a6bcf8-9951-43f2-9168-6dca4eb54aee" providerId="ADAL" clId="{C24B96F4-4B22-4965-9918-9E94F6E62BB5}" dt="2025-01-23T20:03:11.618" v="1026" actId="20577"/>
        <pc:sldMkLst>
          <pc:docMk/>
          <pc:sldMk cId="3918285244" sldId="306"/>
        </pc:sldMkLst>
      </pc:sldChg>
      <pc:sldChg chg="del">
        <pc:chgData name="Daniel Housam" userId="19a6bcf8-9951-43f2-9168-6dca4eb54aee" providerId="ADAL" clId="{C24B96F4-4B22-4965-9918-9E94F6E62BB5}" dt="2025-01-23T19:37:58.266" v="282" actId="47"/>
        <pc:sldMkLst>
          <pc:docMk/>
          <pc:sldMk cId="1264467252" sldId="307"/>
        </pc:sldMkLst>
      </pc:sldChg>
      <pc:sldChg chg="modSp add mod">
        <pc:chgData name="Daniel Housam" userId="19a6bcf8-9951-43f2-9168-6dca4eb54aee" providerId="ADAL" clId="{C24B96F4-4B22-4965-9918-9E94F6E62BB5}" dt="2025-01-23T20:04:02.236" v="1039" actId="20577"/>
        <pc:sldMkLst>
          <pc:docMk/>
          <pc:sldMk cId="2922628486" sldId="307"/>
        </pc:sldMkLst>
      </pc:sldChg>
      <pc:sldChg chg="del">
        <pc:chgData name="Daniel Housam" userId="19a6bcf8-9951-43f2-9168-6dca4eb54aee" providerId="ADAL" clId="{C24B96F4-4B22-4965-9918-9E94F6E62BB5}" dt="2025-01-23T19:37:58.802" v="283" actId="47"/>
        <pc:sldMkLst>
          <pc:docMk/>
          <pc:sldMk cId="709600669" sldId="308"/>
        </pc:sldMkLst>
      </pc:sldChg>
    </pc:docChg>
  </pc:docChgLst>
  <pc:docChgLst>
    <pc:chgData name="Daniel Housam" userId="19a6bcf8-9951-43f2-9168-6dca4eb54aee" providerId="ADAL" clId="{011F46A2-771D-448D-B2C5-1D68B1BAAFD7}"/>
    <pc:docChg chg="addSld modSld sldOrd">
      <pc:chgData name="Daniel Housam" userId="19a6bcf8-9951-43f2-9168-6dca4eb54aee" providerId="ADAL" clId="{011F46A2-771D-448D-B2C5-1D68B1BAAFD7}" dt="2025-01-10T19:42:57.731" v="97" actId="1035"/>
      <pc:docMkLst>
        <pc:docMk/>
      </pc:docMkLst>
      <pc:sldChg chg="modSp add mod ord">
        <pc:chgData name="Daniel Housam" userId="19a6bcf8-9951-43f2-9168-6dca4eb54aee" providerId="ADAL" clId="{011F46A2-771D-448D-B2C5-1D68B1BAAFD7}" dt="2025-01-10T19:34:02.391" v="13" actId="20577"/>
        <pc:sldMkLst>
          <pc:docMk/>
          <pc:sldMk cId="2417819935" sldId="306"/>
        </pc:sldMkLst>
      </pc:sldChg>
      <pc:sldChg chg="modSp add mod ord">
        <pc:chgData name="Daniel Housam" userId="19a6bcf8-9951-43f2-9168-6dca4eb54aee" providerId="ADAL" clId="{011F46A2-771D-448D-B2C5-1D68B1BAAFD7}" dt="2025-01-10T19:42:49.218" v="64" actId="1036"/>
        <pc:sldMkLst>
          <pc:docMk/>
          <pc:sldMk cId="1264467252" sldId="307"/>
        </pc:sldMkLst>
      </pc:sldChg>
      <pc:sldChg chg="modSp add mod">
        <pc:chgData name="Daniel Housam" userId="19a6bcf8-9951-43f2-9168-6dca4eb54aee" providerId="ADAL" clId="{011F46A2-771D-448D-B2C5-1D68B1BAAFD7}" dt="2025-01-10T19:42:57.731" v="97" actId="1035"/>
        <pc:sldMkLst>
          <pc:docMk/>
          <pc:sldMk cId="709600669" sldId="308"/>
        </pc:sldMkLst>
      </pc:sldChg>
    </pc:docChg>
  </pc:docChgLst>
  <pc:docChgLst>
    <pc:chgData name="Daniel Housam" userId="19a6bcf8-9951-43f2-9168-6dca4eb54aee" providerId="ADAL" clId="{5CFC19AA-C528-45CC-81CC-0F11CBAC7E93}"/>
    <pc:docChg chg="undo custSel addSld delSld modSld sldOrd">
      <pc:chgData name="Daniel Housam" userId="19a6bcf8-9951-43f2-9168-6dca4eb54aee" providerId="ADAL" clId="{5CFC19AA-C528-45CC-81CC-0F11CBAC7E93}" dt="2025-03-22T03:29:40.944" v="958" actId="20577"/>
      <pc:docMkLst>
        <pc:docMk/>
      </pc:docMkLst>
      <pc:sldChg chg="addSp delSp modSp mod">
        <pc:chgData name="Daniel Housam" userId="19a6bcf8-9951-43f2-9168-6dca4eb54aee" providerId="ADAL" clId="{5CFC19AA-C528-45CC-81CC-0F11CBAC7E93}" dt="2025-03-19T15:10:02.355" v="804" actId="1035"/>
        <pc:sldMkLst>
          <pc:docMk/>
          <pc:sldMk cId="3213091120" sldId="272"/>
        </pc:sldMkLst>
      </pc:sldChg>
      <pc:sldChg chg="del">
        <pc:chgData name="Daniel Housam" userId="19a6bcf8-9951-43f2-9168-6dca4eb54aee" providerId="ADAL" clId="{5CFC19AA-C528-45CC-81CC-0F11CBAC7E93}" dt="2025-03-19T14:04:55.236" v="125" actId="47"/>
        <pc:sldMkLst>
          <pc:docMk/>
          <pc:sldMk cId="1036010906" sldId="329"/>
        </pc:sldMkLst>
      </pc:sldChg>
      <pc:sldChg chg="addSp delSp modSp add mod">
        <pc:chgData name="Daniel Housam" userId="19a6bcf8-9951-43f2-9168-6dca4eb54aee" providerId="ADAL" clId="{5CFC19AA-C528-45CC-81CC-0F11CBAC7E93}" dt="2025-03-19T15:10:15.541" v="821" actId="1036"/>
        <pc:sldMkLst>
          <pc:docMk/>
          <pc:sldMk cId="3464470722" sldId="329"/>
        </pc:sldMkLst>
      </pc:sldChg>
      <pc:sldChg chg="del">
        <pc:chgData name="Daniel Housam" userId="19a6bcf8-9951-43f2-9168-6dca4eb54aee" providerId="ADAL" clId="{5CFC19AA-C528-45CC-81CC-0F11CBAC7E93}" dt="2025-03-19T14:04:55.754" v="126" actId="47"/>
        <pc:sldMkLst>
          <pc:docMk/>
          <pc:sldMk cId="628422698" sldId="330"/>
        </pc:sldMkLst>
      </pc:sldChg>
      <pc:sldChg chg="addSp delSp modSp add mod">
        <pc:chgData name="Daniel Housam" userId="19a6bcf8-9951-43f2-9168-6dca4eb54aee" providerId="ADAL" clId="{5CFC19AA-C528-45CC-81CC-0F11CBAC7E93}" dt="2025-03-19T15:10:28.741" v="837" actId="1035"/>
        <pc:sldMkLst>
          <pc:docMk/>
          <pc:sldMk cId="4004552689" sldId="330"/>
        </pc:sldMkLst>
      </pc:sldChg>
      <pc:sldChg chg="modSp add mod">
        <pc:chgData name="Daniel Housam" userId="19a6bcf8-9951-43f2-9168-6dca4eb54aee" providerId="ADAL" clId="{5CFC19AA-C528-45CC-81CC-0F11CBAC7E93}" dt="2025-03-19T14:16:07.591" v="258" actId="1036"/>
        <pc:sldMkLst>
          <pc:docMk/>
          <pc:sldMk cId="195805113" sldId="331"/>
        </pc:sldMkLst>
      </pc:sldChg>
      <pc:sldChg chg="del">
        <pc:chgData name="Daniel Housam" userId="19a6bcf8-9951-43f2-9168-6dca4eb54aee" providerId="ADAL" clId="{5CFC19AA-C528-45CC-81CC-0F11CBAC7E93}" dt="2025-03-19T14:04:56.228" v="127" actId="47"/>
        <pc:sldMkLst>
          <pc:docMk/>
          <pc:sldMk cId="1796712069" sldId="331"/>
        </pc:sldMkLst>
      </pc:sldChg>
      <pc:sldChg chg="del">
        <pc:chgData name="Daniel Housam" userId="19a6bcf8-9951-43f2-9168-6dca4eb54aee" providerId="ADAL" clId="{5CFC19AA-C528-45CC-81CC-0F11CBAC7E93}" dt="2025-03-19T14:04:56.608" v="128" actId="47"/>
        <pc:sldMkLst>
          <pc:docMk/>
          <pc:sldMk cId="2184359414" sldId="332"/>
        </pc:sldMkLst>
      </pc:sldChg>
      <pc:sldChg chg="modSp add mod">
        <pc:chgData name="Daniel Housam" userId="19a6bcf8-9951-43f2-9168-6dca4eb54aee" providerId="ADAL" clId="{5CFC19AA-C528-45CC-81CC-0F11CBAC7E93}" dt="2025-03-19T14:16:43.342" v="289" actId="1036"/>
        <pc:sldMkLst>
          <pc:docMk/>
          <pc:sldMk cId="2887291748" sldId="332"/>
        </pc:sldMkLst>
      </pc:sldChg>
      <pc:sldChg chg="del">
        <pc:chgData name="Daniel Housam" userId="19a6bcf8-9951-43f2-9168-6dca4eb54aee" providerId="ADAL" clId="{5CFC19AA-C528-45CC-81CC-0F11CBAC7E93}" dt="2025-03-19T14:04:57.101" v="129" actId="47"/>
        <pc:sldMkLst>
          <pc:docMk/>
          <pc:sldMk cId="126783561" sldId="333"/>
        </pc:sldMkLst>
      </pc:sldChg>
      <pc:sldChg chg="modSp add mod">
        <pc:chgData name="Daniel Housam" userId="19a6bcf8-9951-43f2-9168-6dca4eb54aee" providerId="ADAL" clId="{5CFC19AA-C528-45CC-81CC-0F11CBAC7E93}" dt="2025-03-19T14:38:11.335" v="758" actId="20577"/>
        <pc:sldMkLst>
          <pc:docMk/>
          <pc:sldMk cId="1217219524" sldId="333"/>
        </pc:sldMkLst>
      </pc:sldChg>
      <pc:sldChg chg="del">
        <pc:chgData name="Daniel Housam" userId="19a6bcf8-9951-43f2-9168-6dca4eb54aee" providerId="ADAL" clId="{5CFC19AA-C528-45CC-81CC-0F11CBAC7E93}" dt="2025-03-19T14:04:57.580" v="130" actId="47"/>
        <pc:sldMkLst>
          <pc:docMk/>
          <pc:sldMk cId="816086010" sldId="334"/>
        </pc:sldMkLst>
      </pc:sldChg>
      <pc:sldChg chg="modSp add mod">
        <pc:chgData name="Daniel Housam" userId="19a6bcf8-9951-43f2-9168-6dca4eb54aee" providerId="ADAL" clId="{5CFC19AA-C528-45CC-81CC-0F11CBAC7E93}" dt="2025-03-19T14:37:59.201" v="749" actId="20577"/>
        <pc:sldMkLst>
          <pc:docMk/>
          <pc:sldMk cId="3419582323" sldId="334"/>
        </pc:sldMkLst>
      </pc:sldChg>
      <pc:sldChg chg="del">
        <pc:chgData name="Daniel Housam" userId="19a6bcf8-9951-43f2-9168-6dca4eb54aee" providerId="ADAL" clId="{5CFC19AA-C528-45CC-81CC-0F11CBAC7E93}" dt="2025-03-19T14:04:58.421" v="131" actId="47"/>
        <pc:sldMkLst>
          <pc:docMk/>
          <pc:sldMk cId="1436035222" sldId="335"/>
        </pc:sldMkLst>
      </pc:sldChg>
      <pc:sldChg chg="modSp add mod">
        <pc:chgData name="Daniel Housam" userId="19a6bcf8-9951-43f2-9168-6dca4eb54aee" providerId="ADAL" clId="{5CFC19AA-C528-45CC-81CC-0F11CBAC7E93}" dt="2025-03-19T14:24:32.827" v="451" actId="1036"/>
        <pc:sldMkLst>
          <pc:docMk/>
          <pc:sldMk cId="2919909685" sldId="335"/>
        </pc:sldMkLst>
      </pc:sldChg>
      <pc:sldChg chg="modSp add mod">
        <pc:chgData name="Daniel Housam" userId="19a6bcf8-9951-43f2-9168-6dca4eb54aee" providerId="ADAL" clId="{5CFC19AA-C528-45CC-81CC-0F11CBAC7E93}" dt="2025-03-19T14:24:39.709" v="452" actId="20577"/>
        <pc:sldMkLst>
          <pc:docMk/>
          <pc:sldMk cId="3279912102" sldId="336"/>
        </pc:sldMkLst>
      </pc:sldChg>
      <pc:sldChg chg="modSp add mod">
        <pc:chgData name="Daniel Housam" userId="19a6bcf8-9951-43f2-9168-6dca4eb54aee" providerId="ADAL" clId="{5CFC19AA-C528-45CC-81CC-0F11CBAC7E93}" dt="2025-03-19T14:26:47.112" v="497" actId="1036"/>
        <pc:sldMkLst>
          <pc:docMk/>
          <pc:sldMk cId="1824456114" sldId="337"/>
        </pc:sldMkLst>
      </pc:sldChg>
      <pc:sldChg chg="modSp add mod">
        <pc:chgData name="Daniel Housam" userId="19a6bcf8-9951-43f2-9168-6dca4eb54aee" providerId="ADAL" clId="{5CFC19AA-C528-45CC-81CC-0F11CBAC7E93}" dt="2025-03-19T14:27:18.481" v="549" actId="1035"/>
        <pc:sldMkLst>
          <pc:docMk/>
          <pc:sldMk cId="2143332389" sldId="338"/>
        </pc:sldMkLst>
      </pc:sldChg>
      <pc:sldChg chg="modSp add mod">
        <pc:chgData name="Daniel Housam" userId="19a6bcf8-9951-43f2-9168-6dca4eb54aee" providerId="ADAL" clId="{5CFC19AA-C528-45CC-81CC-0F11CBAC7E93}" dt="2025-03-19T15:10:38.801" v="858" actId="1036"/>
        <pc:sldMkLst>
          <pc:docMk/>
          <pc:sldMk cId="1347545458" sldId="339"/>
        </pc:sldMkLst>
      </pc:sldChg>
      <pc:sldChg chg="addSp delSp modSp add mod ord">
        <pc:chgData name="Daniel Housam" userId="19a6bcf8-9951-43f2-9168-6dca4eb54aee" providerId="ADAL" clId="{5CFC19AA-C528-45CC-81CC-0F11CBAC7E93}" dt="2025-03-22T03:28:37.547" v="947" actId="20577"/>
        <pc:sldMkLst>
          <pc:docMk/>
          <pc:sldMk cId="301059689" sldId="340"/>
        </pc:sldMkLst>
      </pc:sldChg>
      <pc:sldChg chg="delSp modSp add mod">
        <pc:chgData name="Daniel Housam" userId="19a6bcf8-9951-43f2-9168-6dca4eb54aee" providerId="ADAL" clId="{5CFC19AA-C528-45CC-81CC-0F11CBAC7E93}" dt="2025-03-22T03:27:39.705" v="919" actId="1036"/>
        <pc:sldMkLst>
          <pc:docMk/>
          <pc:sldMk cId="1200306659" sldId="341"/>
        </pc:sldMkLst>
      </pc:sldChg>
      <pc:sldChg chg="modSp add mod">
        <pc:chgData name="Daniel Housam" userId="19a6bcf8-9951-43f2-9168-6dca4eb54aee" providerId="ADAL" clId="{5CFC19AA-C528-45CC-81CC-0F11CBAC7E93}" dt="2025-03-22T03:29:40.944" v="958" actId="20577"/>
        <pc:sldMkLst>
          <pc:docMk/>
          <pc:sldMk cId="3939763419" sldId="342"/>
        </pc:sldMkLst>
      </pc:sldChg>
    </pc:docChg>
  </pc:docChgLst>
  <pc:docChgLst>
    <pc:chgData name="Daniel Housam" userId="19a6bcf8-9951-43f2-9168-6dca4eb54aee" providerId="ADAL" clId="{3805107B-F8C4-4686-A520-56E3D0211DEA}"/>
    <pc:docChg chg="undo custSel addSld delSld modSld sldOrd modMainMaster">
      <pc:chgData name="Daniel Housam" userId="19a6bcf8-9951-43f2-9168-6dca4eb54aee" providerId="ADAL" clId="{3805107B-F8C4-4686-A520-56E3D0211DEA}" dt="2024-12-01T13:03:59.870" v="410" actId="1076"/>
      <pc:docMkLst>
        <pc:docMk/>
      </pc:docMkLst>
      <pc:sldChg chg="addSp delSp modSp mod">
        <pc:chgData name="Daniel Housam" userId="19a6bcf8-9951-43f2-9168-6dca4eb54aee" providerId="ADAL" clId="{3805107B-F8C4-4686-A520-56E3D0211DEA}" dt="2024-11-25T22:00:23.992" v="39" actId="962"/>
        <pc:sldMkLst>
          <pc:docMk/>
          <pc:sldMk cId="136353780" sldId="257"/>
        </pc:sldMkLst>
      </pc:sldChg>
      <pc:sldChg chg="addSp delSp modSp mod">
        <pc:chgData name="Daniel Housam" userId="19a6bcf8-9951-43f2-9168-6dca4eb54aee" providerId="ADAL" clId="{3805107B-F8C4-4686-A520-56E3D0211DEA}" dt="2024-11-25T22:08:10.761" v="232" actId="1035"/>
        <pc:sldMkLst>
          <pc:docMk/>
          <pc:sldMk cId="3213091120" sldId="272"/>
        </pc:sldMkLst>
      </pc:sldChg>
      <pc:sldChg chg="del">
        <pc:chgData name="Daniel Housam" userId="19a6bcf8-9951-43f2-9168-6dca4eb54aee" providerId="ADAL" clId="{3805107B-F8C4-4686-A520-56E3D0211DEA}" dt="2024-11-25T22:07:47.948" v="199" actId="47"/>
        <pc:sldMkLst>
          <pc:docMk/>
          <pc:sldMk cId="3789376276" sldId="281"/>
        </pc:sldMkLst>
      </pc:sldChg>
      <pc:sldChg chg="del">
        <pc:chgData name="Daniel Housam" userId="19a6bcf8-9951-43f2-9168-6dca4eb54aee" providerId="ADAL" clId="{3805107B-F8C4-4686-A520-56E3D0211DEA}" dt="2024-11-25T22:07:44.675" v="194" actId="47"/>
        <pc:sldMkLst>
          <pc:docMk/>
          <pc:sldMk cId="1771714272" sldId="282"/>
        </pc:sldMkLst>
      </pc:sldChg>
      <pc:sldChg chg="del">
        <pc:chgData name="Daniel Housam" userId="19a6bcf8-9951-43f2-9168-6dca4eb54aee" providerId="ADAL" clId="{3805107B-F8C4-4686-A520-56E3D0211DEA}" dt="2024-11-25T22:07:45.146" v="195" actId="47"/>
        <pc:sldMkLst>
          <pc:docMk/>
          <pc:sldMk cId="1908663547" sldId="283"/>
        </pc:sldMkLst>
      </pc:sldChg>
      <pc:sldChg chg="del">
        <pc:chgData name="Daniel Housam" userId="19a6bcf8-9951-43f2-9168-6dca4eb54aee" providerId="ADAL" clId="{3805107B-F8C4-4686-A520-56E3D0211DEA}" dt="2024-11-25T22:07:45.539" v="196" actId="47"/>
        <pc:sldMkLst>
          <pc:docMk/>
          <pc:sldMk cId="1999535185" sldId="284"/>
        </pc:sldMkLst>
      </pc:sldChg>
      <pc:sldChg chg="del">
        <pc:chgData name="Daniel Housam" userId="19a6bcf8-9951-43f2-9168-6dca4eb54aee" providerId="ADAL" clId="{3805107B-F8C4-4686-A520-56E3D0211DEA}" dt="2024-11-25T22:07:45.852" v="197" actId="47"/>
        <pc:sldMkLst>
          <pc:docMk/>
          <pc:sldMk cId="1707089718" sldId="285"/>
        </pc:sldMkLst>
      </pc:sldChg>
      <pc:sldChg chg="del">
        <pc:chgData name="Daniel Housam" userId="19a6bcf8-9951-43f2-9168-6dca4eb54aee" providerId="ADAL" clId="{3805107B-F8C4-4686-A520-56E3D0211DEA}" dt="2024-11-25T22:07:47.509" v="198" actId="47"/>
        <pc:sldMkLst>
          <pc:docMk/>
          <pc:sldMk cId="1528533801" sldId="286"/>
        </pc:sldMkLst>
      </pc:sldChg>
      <pc:sldChg chg="modSp add mod">
        <pc:chgData name="Daniel Housam" userId="19a6bcf8-9951-43f2-9168-6dca4eb54aee" providerId="ADAL" clId="{3805107B-F8C4-4686-A520-56E3D0211DEA}" dt="2024-11-25T22:08:25.156" v="250" actId="1035"/>
        <pc:sldMkLst>
          <pc:docMk/>
          <pc:sldMk cId="2823508591" sldId="287"/>
        </pc:sldMkLst>
      </pc:sldChg>
      <pc:sldChg chg="add ord">
        <pc:chgData name="Daniel Housam" userId="19a6bcf8-9951-43f2-9168-6dca4eb54aee" providerId="ADAL" clId="{3805107B-F8C4-4686-A520-56E3D0211DEA}" dt="2024-11-25T22:07:55.157" v="202"/>
        <pc:sldMkLst>
          <pc:docMk/>
          <pc:sldMk cId="2204538047" sldId="288"/>
        </pc:sldMkLst>
      </pc:sldChg>
      <pc:sldChg chg="modSp add mod">
        <pc:chgData name="Daniel Housam" userId="19a6bcf8-9951-43f2-9168-6dca4eb54aee" providerId="ADAL" clId="{3805107B-F8C4-4686-A520-56E3D0211DEA}" dt="2024-11-25T22:09:59.198" v="300" actId="1035"/>
        <pc:sldMkLst>
          <pc:docMk/>
          <pc:sldMk cId="1733289754" sldId="289"/>
        </pc:sldMkLst>
      </pc:sldChg>
      <pc:sldChg chg="modSp add mod">
        <pc:chgData name="Daniel Housam" userId="19a6bcf8-9951-43f2-9168-6dca4eb54aee" providerId="ADAL" clId="{3805107B-F8C4-4686-A520-56E3D0211DEA}" dt="2024-11-25T22:10:17.634" v="327" actId="1036"/>
        <pc:sldMkLst>
          <pc:docMk/>
          <pc:sldMk cId="27290876" sldId="290"/>
        </pc:sldMkLst>
      </pc:sldChg>
      <pc:sldChg chg="modSp add mod">
        <pc:chgData name="Daniel Housam" userId="19a6bcf8-9951-43f2-9168-6dca4eb54aee" providerId="ADAL" clId="{3805107B-F8C4-4686-A520-56E3D0211DEA}" dt="2024-11-25T22:11:51.454" v="375" actId="1036"/>
        <pc:sldMkLst>
          <pc:docMk/>
          <pc:sldMk cId="2195086904" sldId="291"/>
        </pc:sldMkLst>
      </pc:sldChg>
      <pc:sldChg chg="modSp add mod">
        <pc:chgData name="Daniel Housam" userId="19a6bcf8-9951-43f2-9168-6dca4eb54aee" providerId="ADAL" clId="{3805107B-F8C4-4686-A520-56E3D0211DEA}" dt="2024-11-25T22:19:06.843" v="400" actId="20577"/>
        <pc:sldMkLst>
          <pc:docMk/>
          <pc:sldMk cId="2943649115" sldId="292"/>
        </pc:sldMkLst>
      </pc:sldChg>
      <pc:sldChg chg="addSp delSp modSp add del mod">
        <pc:chgData name="Daniel Housam" userId="19a6bcf8-9951-43f2-9168-6dca4eb54aee" providerId="ADAL" clId="{3805107B-F8C4-4686-A520-56E3D0211DEA}" dt="2024-12-01T13:03:59.870" v="410" actId="1076"/>
        <pc:sldMkLst>
          <pc:docMk/>
          <pc:sldMk cId="516191686" sldId="293"/>
        </pc:sldMkLst>
      </pc:sldChg>
      <pc:sldChg chg="add">
        <pc:chgData name="Daniel Housam" userId="19a6bcf8-9951-43f2-9168-6dca4eb54aee" providerId="ADAL" clId="{3805107B-F8C4-4686-A520-56E3D0211DEA}" dt="2024-12-01T13:02:52.056" v="402" actId="2890"/>
        <pc:sldMkLst>
          <pc:docMk/>
          <pc:sldMk cId="2732114974" sldId="294"/>
        </pc:sldMkLst>
      </pc:sldChg>
      <pc:sldMasterChg chg="setBg modSldLayout">
        <pc:chgData name="Daniel Housam" userId="19a6bcf8-9951-43f2-9168-6dca4eb54aee" providerId="ADAL" clId="{3805107B-F8C4-4686-A520-56E3D0211DEA}" dt="2024-11-25T22:00:01.583" v="36"/>
        <pc:sldMasterMkLst>
          <pc:docMk/>
          <pc:sldMasterMk cId="1716576902" sldId="2147483660"/>
        </pc:sldMasterMkLst>
        <pc:sldLayoutChg chg="setBg">
          <pc:chgData name="Daniel Housam" userId="19a6bcf8-9951-43f2-9168-6dca4eb54aee" providerId="ADAL" clId="{3805107B-F8C4-4686-A520-56E3D0211DEA}" dt="2024-11-25T22:00:01.583" v="36"/>
          <pc:sldLayoutMkLst>
            <pc:docMk/>
            <pc:sldMasterMk cId="1716576902" sldId="2147483660"/>
            <pc:sldLayoutMk cId="4117366338" sldId="2147483661"/>
          </pc:sldLayoutMkLst>
        </pc:sldLayoutChg>
        <pc:sldLayoutChg chg="setBg">
          <pc:chgData name="Daniel Housam" userId="19a6bcf8-9951-43f2-9168-6dca4eb54aee" providerId="ADAL" clId="{3805107B-F8C4-4686-A520-56E3D0211DEA}" dt="2024-11-25T22:00:01.583" v="36"/>
          <pc:sldLayoutMkLst>
            <pc:docMk/>
            <pc:sldMasterMk cId="1716576902" sldId="2147483660"/>
            <pc:sldLayoutMk cId="1737895376" sldId="2147483662"/>
          </pc:sldLayoutMkLst>
        </pc:sldLayoutChg>
        <pc:sldLayoutChg chg="setBg">
          <pc:chgData name="Daniel Housam" userId="19a6bcf8-9951-43f2-9168-6dca4eb54aee" providerId="ADAL" clId="{3805107B-F8C4-4686-A520-56E3D0211DEA}" dt="2024-11-25T22:00:01.583" v="36"/>
          <pc:sldLayoutMkLst>
            <pc:docMk/>
            <pc:sldMasterMk cId="1716576902" sldId="2147483660"/>
            <pc:sldLayoutMk cId="3328417469" sldId="2147483663"/>
          </pc:sldLayoutMkLst>
        </pc:sldLayoutChg>
        <pc:sldLayoutChg chg="setBg">
          <pc:chgData name="Daniel Housam" userId="19a6bcf8-9951-43f2-9168-6dca4eb54aee" providerId="ADAL" clId="{3805107B-F8C4-4686-A520-56E3D0211DEA}" dt="2024-11-25T22:00:01.583" v="36"/>
          <pc:sldLayoutMkLst>
            <pc:docMk/>
            <pc:sldMasterMk cId="1716576902" sldId="2147483660"/>
            <pc:sldLayoutMk cId="891340264" sldId="2147483664"/>
          </pc:sldLayoutMkLst>
        </pc:sldLayoutChg>
        <pc:sldLayoutChg chg="setBg">
          <pc:chgData name="Daniel Housam" userId="19a6bcf8-9951-43f2-9168-6dca4eb54aee" providerId="ADAL" clId="{3805107B-F8C4-4686-A520-56E3D0211DEA}" dt="2024-11-25T22:00:01.583" v="36"/>
          <pc:sldLayoutMkLst>
            <pc:docMk/>
            <pc:sldMasterMk cId="1716576902" sldId="2147483660"/>
            <pc:sldLayoutMk cId="2129488973" sldId="2147483665"/>
          </pc:sldLayoutMkLst>
        </pc:sldLayoutChg>
        <pc:sldLayoutChg chg="setBg">
          <pc:chgData name="Daniel Housam" userId="19a6bcf8-9951-43f2-9168-6dca4eb54aee" providerId="ADAL" clId="{3805107B-F8C4-4686-A520-56E3D0211DEA}" dt="2024-11-25T22:00:01.583" v="36"/>
          <pc:sldLayoutMkLst>
            <pc:docMk/>
            <pc:sldMasterMk cId="1716576902" sldId="2147483660"/>
            <pc:sldLayoutMk cId="2260873953" sldId="2147483666"/>
          </pc:sldLayoutMkLst>
        </pc:sldLayoutChg>
        <pc:sldLayoutChg chg="setBg">
          <pc:chgData name="Daniel Housam" userId="19a6bcf8-9951-43f2-9168-6dca4eb54aee" providerId="ADAL" clId="{3805107B-F8C4-4686-A520-56E3D0211DEA}" dt="2024-11-25T22:00:01.583" v="36"/>
          <pc:sldLayoutMkLst>
            <pc:docMk/>
            <pc:sldMasterMk cId="1716576902" sldId="2147483660"/>
            <pc:sldLayoutMk cId="1881232145" sldId="2147483667"/>
          </pc:sldLayoutMkLst>
        </pc:sldLayoutChg>
        <pc:sldLayoutChg chg="setBg">
          <pc:chgData name="Daniel Housam" userId="19a6bcf8-9951-43f2-9168-6dca4eb54aee" providerId="ADAL" clId="{3805107B-F8C4-4686-A520-56E3D0211DEA}" dt="2024-11-25T22:00:01.583" v="36"/>
          <pc:sldLayoutMkLst>
            <pc:docMk/>
            <pc:sldMasterMk cId="1716576902" sldId="2147483660"/>
            <pc:sldLayoutMk cId="2439630527" sldId="2147483668"/>
          </pc:sldLayoutMkLst>
        </pc:sldLayoutChg>
        <pc:sldLayoutChg chg="setBg">
          <pc:chgData name="Daniel Housam" userId="19a6bcf8-9951-43f2-9168-6dca4eb54aee" providerId="ADAL" clId="{3805107B-F8C4-4686-A520-56E3D0211DEA}" dt="2024-11-25T22:00:01.583" v="36"/>
          <pc:sldLayoutMkLst>
            <pc:docMk/>
            <pc:sldMasterMk cId="1716576902" sldId="2147483660"/>
            <pc:sldLayoutMk cId="2804523055" sldId="2147483669"/>
          </pc:sldLayoutMkLst>
        </pc:sldLayoutChg>
        <pc:sldLayoutChg chg="setBg">
          <pc:chgData name="Daniel Housam" userId="19a6bcf8-9951-43f2-9168-6dca4eb54aee" providerId="ADAL" clId="{3805107B-F8C4-4686-A520-56E3D0211DEA}" dt="2024-11-25T22:00:01.583" v="36"/>
          <pc:sldLayoutMkLst>
            <pc:docMk/>
            <pc:sldMasterMk cId="1716576902" sldId="2147483660"/>
            <pc:sldLayoutMk cId="3832747629" sldId="2147483670"/>
          </pc:sldLayoutMkLst>
        </pc:sldLayoutChg>
        <pc:sldLayoutChg chg="setBg">
          <pc:chgData name="Daniel Housam" userId="19a6bcf8-9951-43f2-9168-6dca4eb54aee" providerId="ADAL" clId="{3805107B-F8C4-4686-A520-56E3D0211DEA}" dt="2024-11-25T22:00:01.583" v="36"/>
          <pc:sldLayoutMkLst>
            <pc:docMk/>
            <pc:sldMasterMk cId="1716576902" sldId="2147483660"/>
            <pc:sldLayoutMk cId="618728830" sldId="2147483671"/>
          </pc:sldLayoutMkLst>
        </pc:sldLayoutChg>
      </pc:sldMasterChg>
    </pc:docChg>
  </pc:docChgLst>
  <pc:docChgLst>
    <pc:chgData name="Daniel Housam" userId="19a6bcf8-9951-43f2-9168-6dca4eb54aee" providerId="ADAL" clId="{130D32B5-9507-0A43-8E44-9405C78B3048}"/>
    <pc:docChg chg="undo custSel modSld">
      <pc:chgData name="Daniel Housam" userId="19a6bcf8-9951-43f2-9168-6dca4eb54aee" providerId="ADAL" clId="{130D32B5-9507-0A43-8E44-9405C78B3048}" dt="2024-09-12T19:59:59.682" v="147" actId="22"/>
      <pc:docMkLst>
        <pc:docMk/>
      </pc:docMkLst>
      <pc:sldChg chg="modSp">
        <pc:chgData name="Daniel Housam" userId="19a6bcf8-9951-43f2-9168-6dca4eb54aee" providerId="ADAL" clId="{130D32B5-9507-0A43-8E44-9405C78B3048}" dt="2024-09-12T19:52:48.441" v="81" actId="20577"/>
        <pc:sldMkLst>
          <pc:docMk/>
          <pc:sldMk cId="274377715" sldId="262"/>
        </pc:sldMkLst>
      </pc:sldChg>
      <pc:sldChg chg="addSp delSp modSp">
        <pc:chgData name="Daniel Housam" userId="19a6bcf8-9951-43f2-9168-6dca4eb54aee" providerId="ADAL" clId="{130D32B5-9507-0A43-8E44-9405C78B3048}" dt="2024-09-12T19:56:22.956" v="92" actId="22"/>
        <pc:sldMkLst>
          <pc:docMk/>
          <pc:sldMk cId="2649547192" sldId="264"/>
        </pc:sldMkLst>
      </pc:sldChg>
      <pc:sldChg chg="modSp">
        <pc:chgData name="Daniel Housam" userId="19a6bcf8-9951-43f2-9168-6dca4eb54aee" providerId="ADAL" clId="{130D32B5-9507-0A43-8E44-9405C78B3048}" dt="2024-09-12T19:56:38.936" v="93" actId="22"/>
        <pc:sldMkLst>
          <pc:docMk/>
          <pc:sldMk cId="2396422353" sldId="265"/>
        </pc:sldMkLst>
      </pc:sldChg>
      <pc:sldChg chg="modSp">
        <pc:chgData name="Daniel Housam" userId="19a6bcf8-9951-43f2-9168-6dca4eb54aee" providerId="ADAL" clId="{130D32B5-9507-0A43-8E44-9405C78B3048}" dt="2024-09-12T19:56:53.041" v="94" actId="22"/>
        <pc:sldMkLst>
          <pc:docMk/>
          <pc:sldMk cId="2302630803" sldId="266"/>
        </pc:sldMkLst>
      </pc:sldChg>
      <pc:sldChg chg="modSp">
        <pc:chgData name="Daniel Housam" userId="19a6bcf8-9951-43f2-9168-6dca4eb54aee" providerId="ADAL" clId="{130D32B5-9507-0A43-8E44-9405C78B3048}" dt="2024-09-12T19:58:24.008" v="128" actId="20577"/>
        <pc:sldMkLst>
          <pc:docMk/>
          <pc:sldMk cId="3182257708" sldId="267"/>
        </pc:sldMkLst>
      </pc:sldChg>
      <pc:sldChg chg="modSp">
        <pc:chgData name="Daniel Housam" userId="19a6bcf8-9951-43f2-9168-6dca4eb54aee" providerId="ADAL" clId="{130D32B5-9507-0A43-8E44-9405C78B3048}" dt="2024-09-12T19:58:46.097" v="129" actId="22"/>
        <pc:sldMkLst>
          <pc:docMk/>
          <pc:sldMk cId="2845191763" sldId="268"/>
        </pc:sldMkLst>
      </pc:sldChg>
      <pc:sldChg chg="modSp">
        <pc:chgData name="Daniel Housam" userId="19a6bcf8-9951-43f2-9168-6dca4eb54aee" providerId="ADAL" clId="{130D32B5-9507-0A43-8E44-9405C78B3048}" dt="2024-09-12T19:58:58.814" v="140" actId="20577"/>
        <pc:sldMkLst>
          <pc:docMk/>
          <pc:sldMk cId="3646384196" sldId="269"/>
        </pc:sldMkLst>
      </pc:sldChg>
      <pc:sldChg chg="modSp">
        <pc:chgData name="Daniel Housam" userId="19a6bcf8-9951-43f2-9168-6dca4eb54aee" providerId="ADAL" clId="{130D32B5-9507-0A43-8E44-9405C78B3048}" dt="2024-09-12T19:59:49.850" v="146" actId="22"/>
        <pc:sldMkLst>
          <pc:docMk/>
          <pc:sldMk cId="403290071" sldId="270"/>
        </pc:sldMkLst>
      </pc:sldChg>
      <pc:sldChg chg="modSp">
        <pc:chgData name="Daniel Housam" userId="19a6bcf8-9951-43f2-9168-6dca4eb54aee" providerId="ADAL" clId="{130D32B5-9507-0A43-8E44-9405C78B3048}" dt="2024-09-12T19:59:59.682" v="147" actId="22"/>
        <pc:sldMkLst>
          <pc:docMk/>
          <pc:sldMk cId="2584752425" sldId="271"/>
        </pc:sldMkLst>
      </pc:sldChg>
    </pc:docChg>
  </pc:docChgLst>
  <pc:docChgLst>
    <pc:chgData name="Daniel Housam" userId="19a6bcf8-9951-43f2-9168-6dca4eb54aee" providerId="ADAL" clId="{5CD74D02-4AF6-45B2-B223-4C4E0E348CB3}"/>
    <pc:docChg chg="undo custSel addSld delSld modSld sldOrd">
      <pc:chgData name="Daniel Housam" userId="19a6bcf8-9951-43f2-9168-6dca4eb54aee" providerId="ADAL" clId="{5CD74D02-4AF6-45B2-B223-4C4E0E348CB3}" dt="2024-11-03T12:21:31.806" v="626" actId="1036"/>
      <pc:docMkLst>
        <pc:docMk/>
      </pc:docMkLst>
      <pc:sldChg chg="del">
        <pc:chgData name="Daniel Housam" userId="19a6bcf8-9951-43f2-9168-6dca4eb54aee" providerId="ADAL" clId="{5CD74D02-4AF6-45B2-B223-4C4E0E348CB3}" dt="2024-10-31T11:14:36.518" v="36" actId="47"/>
        <pc:sldMkLst>
          <pc:docMk/>
          <pc:sldMk cId="3450218414" sldId="264"/>
        </pc:sldMkLst>
      </pc:sldChg>
      <pc:sldChg chg="del">
        <pc:chgData name="Daniel Housam" userId="19a6bcf8-9951-43f2-9168-6dca4eb54aee" providerId="ADAL" clId="{5CD74D02-4AF6-45B2-B223-4C4E0E348CB3}" dt="2024-10-31T11:14:38.348" v="37" actId="47"/>
        <pc:sldMkLst>
          <pc:docMk/>
          <pc:sldMk cId="3699996634" sldId="265"/>
        </pc:sldMkLst>
      </pc:sldChg>
      <pc:sldChg chg="addSp modSp mod">
        <pc:chgData name="Daniel Housam" userId="19a6bcf8-9951-43f2-9168-6dca4eb54aee" providerId="ADAL" clId="{5CD74D02-4AF6-45B2-B223-4C4E0E348CB3}" dt="2024-10-31T11:55:59.631" v="558" actId="20577"/>
        <pc:sldMkLst>
          <pc:docMk/>
          <pc:sldMk cId="158629310" sldId="266"/>
        </pc:sldMkLst>
      </pc:sldChg>
      <pc:sldChg chg="del">
        <pc:chgData name="Daniel Housam" userId="19a6bcf8-9951-43f2-9168-6dca4eb54aee" providerId="ADAL" clId="{5CD74D02-4AF6-45B2-B223-4C4E0E348CB3}" dt="2024-10-31T11:30:24.910" v="277" actId="47"/>
        <pc:sldMkLst>
          <pc:docMk/>
          <pc:sldMk cId="87113486" sldId="268"/>
        </pc:sldMkLst>
      </pc:sldChg>
      <pc:sldChg chg="del">
        <pc:chgData name="Daniel Housam" userId="19a6bcf8-9951-43f2-9168-6dca4eb54aee" providerId="ADAL" clId="{5CD74D02-4AF6-45B2-B223-4C4E0E348CB3}" dt="2024-10-31T11:30:25.889" v="278" actId="47"/>
        <pc:sldMkLst>
          <pc:docMk/>
          <pc:sldMk cId="2975779142" sldId="269"/>
        </pc:sldMkLst>
      </pc:sldChg>
      <pc:sldChg chg="del">
        <pc:chgData name="Daniel Housam" userId="19a6bcf8-9951-43f2-9168-6dca4eb54aee" providerId="ADAL" clId="{5CD74D02-4AF6-45B2-B223-4C4E0E348CB3}" dt="2024-10-31T11:30:26.909" v="279" actId="47"/>
        <pc:sldMkLst>
          <pc:docMk/>
          <pc:sldMk cId="3756183966" sldId="270"/>
        </pc:sldMkLst>
      </pc:sldChg>
      <pc:sldChg chg="del">
        <pc:chgData name="Daniel Housam" userId="19a6bcf8-9951-43f2-9168-6dca4eb54aee" providerId="ADAL" clId="{5CD74D02-4AF6-45B2-B223-4C4E0E348CB3}" dt="2024-10-31T11:30:28.239" v="280" actId="47"/>
        <pc:sldMkLst>
          <pc:docMk/>
          <pc:sldMk cId="794526820" sldId="271"/>
        </pc:sldMkLst>
      </pc:sldChg>
      <pc:sldChg chg="modSp add mod">
        <pc:chgData name="Daniel Housam" userId="19a6bcf8-9951-43f2-9168-6dca4eb54aee" providerId="ADAL" clId="{5CD74D02-4AF6-45B2-B223-4C4E0E348CB3}" dt="2024-10-31T11:16:37.979" v="139" actId="1036"/>
        <pc:sldMkLst>
          <pc:docMk/>
          <pc:sldMk cId="2925286420" sldId="273"/>
        </pc:sldMkLst>
      </pc:sldChg>
      <pc:sldChg chg="modSp add mod">
        <pc:chgData name="Daniel Housam" userId="19a6bcf8-9951-43f2-9168-6dca4eb54aee" providerId="ADAL" clId="{5CD74D02-4AF6-45B2-B223-4C4E0E348CB3}" dt="2024-10-31T11:17:26.643" v="181" actId="1035"/>
        <pc:sldMkLst>
          <pc:docMk/>
          <pc:sldMk cId="433604042" sldId="274"/>
        </pc:sldMkLst>
      </pc:sldChg>
      <pc:sldChg chg="modSp add mod">
        <pc:chgData name="Daniel Housam" userId="19a6bcf8-9951-43f2-9168-6dca4eb54aee" providerId="ADAL" clId="{5CD74D02-4AF6-45B2-B223-4C4E0E348CB3}" dt="2024-10-31T11:56:04.860" v="564" actId="20577"/>
        <pc:sldMkLst>
          <pc:docMk/>
          <pc:sldMk cId="1069221550" sldId="275"/>
        </pc:sldMkLst>
      </pc:sldChg>
      <pc:sldChg chg="modSp add mod">
        <pc:chgData name="Daniel Housam" userId="19a6bcf8-9951-43f2-9168-6dca4eb54aee" providerId="ADAL" clId="{5CD74D02-4AF6-45B2-B223-4C4E0E348CB3}" dt="2024-10-31T11:56:10.731" v="570" actId="20577"/>
        <pc:sldMkLst>
          <pc:docMk/>
          <pc:sldMk cId="3919403915" sldId="276"/>
        </pc:sldMkLst>
      </pc:sldChg>
      <pc:sldChg chg="modSp add mod">
        <pc:chgData name="Daniel Housam" userId="19a6bcf8-9951-43f2-9168-6dca4eb54aee" providerId="ADAL" clId="{5CD74D02-4AF6-45B2-B223-4C4E0E348CB3}" dt="2024-11-03T12:21:31.806" v="626" actId="1036"/>
        <pc:sldMkLst>
          <pc:docMk/>
          <pc:sldMk cId="884760587" sldId="277"/>
        </pc:sldMkLst>
      </pc:sldChg>
    </pc:docChg>
  </pc:docChgLst>
  <pc:docChgLst>
    <pc:chgData name="Daniel Housam" userId="19a6bcf8-9951-43f2-9168-6dca4eb54aee" providerId="ADAL" clId="{B7D2E0BC-9A6E-4061-9622-8F239AC88A7C}"/>
    <pc:docChg chg="undo custSel addSld delSld modSld sldOrd">
      <pc:chgData name="Daniel Housam" userId="19a6bcf8-9951-43f2-9168-6dca4eb54aee" providerId="ADAL" clId="{B7D2E0BC-9A6E-4061-9622-8F239AC88A7C}" dt="2025-07-05T13:27:45.201" v="739"/>
      <pc:docMkLst>
        <pc:docMk/>
      </pc:docMkLst>
      <pc:sldChg chg="modSp mod">
        <pc:chgData name="Daniel Housam" userId="19a6bcf8-9951-43f2-9168-6dca4eb54aee" providerId="ADAL" clId="{B7D2E0BC-9A6E-4061-9622-8F239AC88A7C}" dt="2025-07-03T00:53:26.183" v="106" actId="1036"/>
        <pc:sldMkLst>
          <pc:docMk/>
          <pc:sldMk cId="210684028" sldId="389"/>
        </pc:sldMkLst>
        <pc:spChg chg="mod">
          <ac:chgData name="Daniel Housam" userId="19a6bcf8-9951-43f2-9168-6dca4eb54aee" providerId="ADAL" clId="{B7D2E0BC-9A6E-4061-9622-8F239AC88A7C}" dt="2025-07-03T00:50:37.210" v="69" actId="20577"/>
          <ac:spMkLst>
            <pc:docMk/>
            <pc:sldMk cId="210684028" sldId="389"/>
            <ac:spMk id="2" creationId="{AD5F64F0-8B65-7865-46AC-A196CBB4F9A9}"/>
          </ac:spMkLst>
        </pc:spChg>
        <pc:spChg chg="mod">
          <ac:chgData name="Daniel Housam" userId="19a6bcf8-9951-43f2-9168-6dca4eb54aee" providerId="ADAL" clId="{B7D2E0BC-9A6E-4061-9622-8F239AC88A7C}" dt="2025-07-03T00:53:26.183" v="106" actId="1036"/>
          <ac:spMkLst>
            <pc:docMk/>
            <pc:sldMk cId="210684028" sldId="389"/>
            <ac:spMk id="4" creationId="{7942FF07-4640-0BAB-69AF-BDAA577DDE7F}"/>
          </ac:spMkLst>
        </pc:spChg>
        <pc:spChg chg="mod">
          <ac:chgData name="Daniel Housam" userId="19a6bcf8-9951-43f2-9168-6dca4eb54aee" providerId="ADAL" clId="{B7D2E0BC-9A6E-4061-9622-8F239AC88A7C}" dt="2025-07-03T00:38:55.725" v="44" actId="6549"/>
          <ac:spMkLst>
            <pc:docMk/>
            <pc:sldMk cId="210684028" sldId="389"/>
            <ac:spMk id="7" creationId="{98DC303E-83B8-7C7B-E852-3A63CBEAFD28}"/>
          </ac:spMkLst>
        </pc:spChg>
      </pc:sldChg>
      <pc:sldChg chg="ord">
        <pc:chgData name="Daniel Housam" userId="19a6bcf8-9951-43f2-9168-6dca4eb54aee" providerId="ADAL" clId="{B7D2E0BC-9A6E-4061-9622-8F239AC88A7C}" dt="2025-07-05T13:27:45.201" v="739"/>
        <pc:sldMkLst>
          <pc:docMk/>
          <pc:sldMk cId="3687789925" sldId="390"/>
        </pc:sldMkLst>
      </pc:sldChg>
      <pc:sldChg chg="del">
        <pc:chgData name="Daniel Housam" userId="19a6bcf8-9951-43f2-9168-6dca4eb54aee" providerId="ADAL" clId="{B7D2E0BC-9A6E-4061-9622-8F239AC88A7C}" dt="2025-07-03T00:50:41.673" v="70" actId="47"/>
        <pc:sldMkLst>
          <pc:docMk/>
          <pc:sldMk cId="912140696" sldId="391"/>
        </pc:sldMkLst>
      </pc:sldChg>
      <pc:sldChg chg="modSp add mod">
        <pc:chgData name="Daniel Housam" userId="19a6bcf8-9951-43f2-9168-6dca4eb54aee" providerId="ADAL" clId="{B7D2E0BC-9A6E-4061-9622-8F239AC88A7C}" dt="2025-07-03T00:53:46.854" v="126" actId="1035"/>
        <pc:sldMkLst>
          <pc:docMk/>
          <pc:sldMk cId="2734217429" sldId="391"/>
        </pc:sldMkLst>
      </pc:sldChg>
      <pc:sldChg chg="modSp add mod">
        <pc:chgData name="Daniel Housam" userId="19a6bcf8-9951-43f2-9168-6dca4eb54aee" providerId="ADAL" clId="{B7D2E0BC-9A6E-4061-9622-8F239AC88A7C}" dt="2025-07-03T00:59:27.595" v="196" actId="1036"/>
        <pc:sldMkLst>
          <pc:docMk/>
          <pc:sldMk cId="956107787" sldId="392"/>
        </pc:sldMkLst>
      </pc:sldChg>
      <pc:sldChg chg="del">
        <pc:chgData name="Daniel Housam" userId="19a6bcf8-9951-43f2-9168-6dca4eb54aee" providerId="ADAL" clId="{B7D2E0BC-9A6E-4061-9622-8F239AC88A7C}" dt="2025-07-03T00:50:42.103" v="71" actId="47"/>
        <pc:sldMkLst>
          <pc:docMk/>
          <pc:sldMk cId="3843680155" sldId="392"/>
        </pc:sldMkLst>
      </pc:sldChg>
      <pc:sldChg chg="modSp add mod">
        <pc:chgData name="Daniel Housam" userId="19a6bcf8-9951-43f2-9168-6dca4eb54aee" providerId="ADAL" clId="{B7D2E0BC-9A6E-4061-9622-8F239AC88A7C}" dt="2025-07-03T01:00:58.608" v="279" actId="20577"/>
        <pc:sldMkLst>
          <pc:docMk/>
          <pc:sldMk cId="2327726402" sldId="393"/>
        </pc:sldMkLst>
      </pc:sldChg>
      <pc:sldChg chg="del">
        <pc:chgData name="Daniel Housam" userId="19a6bcf8-9951-43f2-9168-6dca4eb54aee" providerId="ADAL" clId="{B7D2E0BC-9A6E-4061-9622-8F239AC88A7C}" dt="2025-07-03T00:50:42.458" v="72" actId="47"/>
        <pc:sldMkLst>
          <pc:docMk/>
          <pc:sldMk cId="4238117766" sldId="393"/>
        </pc:sldMkLst>
      </pc:sldChg>
      <pc:sldChg chg="modSp add mod">
        <pc:chgData name="Daniel Housam" userId="19a6bcf8-9951-43f2-9168-6dca4eb54aee" providerId="ADAL" clId="{B7D2E0BC-9A6E-4061-9622-8F239AC88A7C}" dt="2025-07-03T01:04:17.985" v="302" actId="20577"/>
        <pc:sldMkLst>
          <pc:docMk/>
          <pc:sldMk cId="356879878" sldId="394"/>
        </pc:sldMkLst>
      </pc:sldChg>
      <pc:sldChg chg="del">
        <pc:chgData name="Daniel Housam" userId="19a6bcf8-9951-43f2-9168-6dca4eb54aee" providerId="ADAL" clId="{B7D2E0BC-9A6E-4061-9622-8F239AC88A7C}" dt="2025-07-03T00:50:42.783" v="73" actId="47"/>
        <pc:sldMkLst>
          <pc:docMk/>
          <pc:sldMk cId="2588332010" sldId="394"/>
        </pc:sldMkLst>
      </pc:sldChg>
      <pc:sldChg chg="modSp add mod">
        <pc:chgData name="Daniel Housam" userId="19a6bcf8-9951-43f2-9168-6dca4eb54aee" providerId="ADAL" clId="{B7D2E0BC-9A6E-4061-9622-8F239AC88A7C}" dt="2025-07-03T01:47:26.535" v="726" actId="20577"/>
        <pc:sldMkLst>
          <pc:docMk/>
          <pc:sldMk cId="387520744" sldId="395"/>
        </pc:sldMkLst>
      </pc:sldChg>
      <pc:sldChg chg="del">
        <pc:chgData name="Daniel Housam" userId="19a6bcf8-9951-43f2-9168-6dca4eb54aee" providerId="ADAL" clId="{B7D2E0BC-9A6E-4061-9622-8F239AC88A7C}" dt="2025-07-03T00:50:43.497" v="74" actId="47"/>
        <pc:sldMkLst>
          <pc:docMk/>
          <pc:sldMk cId="1995366094" sldId="395"/>
        </pc:sldMkLst>
      </pc:sldChg>
      <pc:sldChg chg="del">
        <pc:chgData name="Daniel Housam" userId="19a6bcf8-9951-43f2-9168-6dca4eb54aee" providerId="ADAL" clId="{B7D2E0BC-9A6E-4061-9622-8F239AC88A7C}" dt="2025-07-03T00:50:44.063" v="75" actId="47"/>
        <pc:sldMkLst>
          <pc:docMk/>
          <pc:sldMk cId="2931612685" sldId="396"/>
        </pc:sldMkLst>
      </pc:sldChg>
      <pc:sldChg chg="modSp add mod">
        <pc:chgData name="Daniel Housam" userId="19a6bcf8-9951-43f2-9168-6dca4eb54aee" providerId="ADAL" clId="{B7D2E0BC-9A6E-4061-9622-8F239AC88A7C}" dt="2025-07-03T01:47:43.535" v="734" actId="20577"/>
        <pc:sldMkLst>
          <pc:docMk/>
          <pc:sldMk cId="4030202240" sldId="396"/>
        </pc:sldMkLst>
      </pc:sldChg>
      <pc:sldChg chg="del">
        <pc:chgData name="Daniel Housam" userId="19a6bcf8-9951-43f2-9168-6dca4eb54aee" providerId="ADAL" clId="{B7D2E0BC-9A6E-4061-9622-8F239AC88A7C}" dt="2025-07-03T00:50:44.513" v="76" actId="47"/>
        <pc:sldMkLst>
          <pc:docMk/>
          <pc:sldMk cId="1055517162" sldId="397"/>
        </pc:sldMkLst>
      </pc:sldChg>
      <pc:sldChg chg="modSp add mod">
        <pc:chgData name="Daniel Housam" userId="19a6bcf8-9951-43f2-9168-6dca4eb54aee" providerId="ADAL" clId="{B7D2E0BC-9A6E-4061-9622-8F239AC88A7C}" dt="2025-07-03T01:47:39.626" v="733" actId="20577"/>
        <pc:sldMkLst>
          <pc:docMk/>
          <pc:sldMk cId="2894730273" sldId="397"/>
        </pc:sldMkLst>
      </pc:sldChg>
      <pc:sldChg chg="modSp add mod">
        <pc:chgData name="Daniel Housam" userId="19a6bcf8-9951-43f2-9168-6dca4eb54aee" providerId="ADAL" clId="{B7D2E0BC-9A6E-4061-9622-8F239AC88A7C}" dt="2025-07-03T01:47:48.863" v="736" actId="20577"/>
        <pc:sldMkLst>
          <pc:docMk/>
          <pc:sldMk cId="3034278707" sldId="398"/>
        </pc:sldMkLst>
      </pc:sldChg>
      <pc:sldChg chg="del">
        <pc:chgData name="Daniel Housam" userId="19a6bcf8-9951-43f2-9168-6dca4eb54aee" providerId="ADAL" clId="{B7D2E0BC-9A6E-4061-9622-8F239AC88A7C}" dt="2025-07-03T00:50:44.943" v="77" actId="47"/>
        <pc:sldMkLst>
          <pc:docMk/>
          <pc:sldMk cId="3305165912" sldId="398"/>
        </pc:sldMkLst>
      </pc:sldChg>
      <pc:sldChg chg="del">
        <pc:chgData name="Daniel Housam" userId="19a6bcf8-9951-43f2-9168-6dca4eb54aee" providerId="ADAL" clId="{B7D2E0BC-9A6E-4061-9622-8F239AC88A7C}" dt="2025-07-03T00:50:45.465" v="78" actId="47"/>
        <pc:sldMkLst>
          <pc:docMk/>
          <pc:sldMk cId="3354648357" sldId="399"/>
        </pc:sldMkLst>
      </pc:sldChg>
      <pc:sldChg chg="modSp add mod ord">
        <pc:chgData name="Daniel Housam" userId="19a6bcf8-9951-43f2-9168-6dca4eb54aee" providerId="ADAL" clId="{B7D2E0BC-9A6E-4061-9622-8F239AC88A7C}" dt="2025-07-03T01:18:56.745" v="654" actId="20577"/>
        <pc:sldMkLst>
          <pc:docMk/>
          <pc:sldMk cId="3994176330" sldId="399"/>
        </pc:sldMkLst>
      </pc:sldChg>
      <pc:sldChg chg="del">
        <pc:chgData name="Daniel Housam" userId="19a6bcf8-9951-43f2-9168-6dca4eb54aee" providerId="ADAL" clId="{B7D2E0BC-9A6E-4061-9622-8F239AC88A7C}" dt="2025-07-03T00:50:46.713" v="79" actId="47"/>
        <pc:sldMkLst>
          <pc:docMk/>
          <pc:sldMk cId="994221838" sldId="400"/>
        </pc:sldMkLst>
      </pc:sldChg>
      <pc:sldChg chg="delSp modSp add mod">
        <pc:chgData name="Daniel Housam" userId="19a6bcf8-9951-43f2-9168-6dca4eb54aee" providerId="ADAL" clId="{B7D2E0BC-9A6E-4061-9622-8F239AC88A7C}" dt="2025-07-03T01:19:54.475" v="724" actId="1036"/>
        <pc:sldMkLst>
          <pc:docMk/>
          <pc:sldMk cId="1082066377" sldId="400"/>
        </pc:sldMkLst>
      </pc:sldChg>
      <pc:sldChg chg="modSp add mod">
        <pc:chgData name="Daniel Housam" userId="19a6bcf8-9951-43f2-9168-6dca4eb54aee" providerId="ADAL" clId="{B7D2E0BC-9A6E-4061-9622-8F239AC88A7C}" dt="2025-07-03T01:19:30.475" v="686" actId="1036"/>
        <pc:sldMkLst>
          <pc:docMk/>
          <pc:sldMk cId="812306029" sldId="401"/>
        </pc:sldMkLst>
      </pc:sldChg>
      <pc:sldChg chg="add">
        <pc:chgData name="Daniel Housam" userId="19a6bcf8-9951-43f2-9168-6dca4eb54aee" providerId="ADAL" clId="{B7D2E0BC-9A6E-4061-9622-8F239AC88A7C}" dt="2025-07-05T13:27:39.440" v="737" actId="2890"/>
        <pc:sldMkLst>
          <pc:docMk/>
          <pc:sldMk cId="924956753" sldId="402"/>
        </pc:sldMkLst>
      </pc:sldChg>
    </pc:docChg>
  </pc:docChgLst>
  <pc:docChgLst>
    <pc:chgData name="Daniel Housam" userId="19a6bcf8-9951-43f2-9168-6dca4eb54aee" providerId="ADAL" clId="{8122EE94-35FC-4C21-A5BF-FA8892085CF2}"/>
    <pc:docChg chg="undo custSel addSld delSld modSld">
      <pc:chgData name="Daniel Housam" userId="19a6bcf8-9951-43f2-9168-6dca4eb54aee" providerId="ADAL" clId="{8122EE94-35FC-4C21-A5BF-FA8892085CF2}" dt="2025-04-26T15:15:36.576" v="439" actId="14100"/>
      <pc:docMkLst>
        <pc:docMk/>
      </pc:docMkLst>
      <pc:sldChg chg="del">
        <pc:chgData name="Daniel Housam" userId="19a6bcf8-9951-43f2-9168-6dca4eb54aee" providerId="ADAL" clId="{8122EE94-35FC-4C21-A5BF-FA8892085CF2}" dt="2025-04-22T16:10:28.119" v="53" actId="47"/>
        <pc:sldMkLst>
          <pc:docMk/>
          <pc:sldMk cId="4069889586" sldId="350"/>
        </pc:sldMkLst>
      </pc:sldChg>
      <pc:sldChg chg="del">
        <pc:chgData name="Daniel Housam" userId="19a6bcf8-9951-43f2-9168-6dca4eb54aee" providerId="ADAL" clId="{8122EE94-35FC-4C21-A5BF-FA8892085CF2}" dt="2025-04-22T16:10:27.722" v="52" actId="47"/>
        <pc:sldMkLst>
          <pc:docMk/>
          <pc:sldMk cId="1574868935" sldId="360"/>
        </pc:sldMkLst>
      </pc:sldChg>
      <pc:sldChg chg="del">
        <pc:chgData name="Daniel Housam" userId="19a6bcf8-9951-43f2-9168-6dca4eb54aee" providerId="ADAL" clId="{8122EE94-35FC-4C21-A5BF-FA8892085CF2}" dt="2025-04-22T16:10:28.518" v="54" actId="47"/>
        <pc:sldMkLst>
          <pc:docMk/>
          <pc:sldMk cId="2313927681" sldId="361"/>
        </pc:sldMkLst>
      </pc:sldChg>
      <pc:sldChg chg="del">
        <pc:chgData name="Daniel Housam" userId="19a6bcf8-9951-43f2-9168-6dca4eb54aee" providerId="ADAL" clId="{8122EE94-35FC-4C21-A5BF-FA8892085CF2}" dt="2025-04-22T16:10:28.982" v="55" actId="47"/>
        <pc:sldMkLst>
          <pc:docMk/>
          <pc:sldMk cId="3239141958" sldId="362"/>
        </pc:sldMkLst>
      </pc:sldChg>
      <pc:sldChg chg="del">
        <pc:chgData name="Daniel Housam" userId="19a6bcf8-9951-43f2-9168-6dca4eb54aee" providerId="ADAL" clId="{8122EE94-35FC-4C21-A5BF-FA8892085CF2}" dt="2025-04-22T16:10:29.426" v="56" actId="47"/>
        <pc:sldMkLst>
          <pc:docMk/>
          <pc:sldMk cId="1835712511" sldId="364"/>
        </pc:sldMkLst>
      </pc:sldChg>
      <pc:sldChg chg="del">
        <pc:chgData name="Daniel Housam" userId="19a6bcf8-9951-43f2-9168-6dca4eb54aee" providerId="ADAL" clId="{8122EE94-35FC-4C21-A5BF-FA8892085CF2}" dt="2025-04-22T16:10:29.861" v="57" actId="47"/>
        <pc:sldMkLst>
          <pc:docMk/>
          <pc:sldMk cId="3537179545" sldId="365"/>
        </pc:sldMkLst>
      </pc:sldChg>
      <pc:sldChg chg="del">
        <pc:chgData name="Daniel Housam" userId="19a6bcf8-9951-43f2-9168-6dca4eb54aee" providerId="ADAL" clId="{8122EE94-35FC-4C21-A5BF-FA8892085CF2}" dt="2025-04-22T16:10:30.276" v="58" actId="47"/>
        <pc:sldMkLst>
          <pc:docMk/>
          <pc:sldMk cId="1178948858" sldId="366"/>
        </pc:sldMkLst>
      </pc:sldChg>
      <pc:sldChg chg="del">
        <pc:chgData name="Daniel Housam" userId="19a6bcf8-9951-43f2-9168-6dca4eb54aee" providerId="ADAL" clId="{8122EE94-35FC-4C21-A5BF-FA8892085CF2}" dt="2025-04-22T16:10:30.709" v="59" actId="47"/>
        <pc:sldMkLst>
          <pc:docMk/>
          <pc:sldMk cId="1141496486" sldId="367"/>
        </pc:sldMkLst>
      </pc:sldChg>
      <pc:sldChg chg="del">
        <pc:chgData name="Daniel Housam" userId="19a6bcf8-9951-43f2-9168-6dca4eb54aee" providerId="ADAL" clId="{8122EE94-35FC-4C21-A5BF-FA8892085CF2}" dt="2025-04-22T16:10:31.155" v="60" actId="47"/>
        <pc:sldMkLst>
          <pc:docMk/>
          <pc:sldMk cId="477896147" sldId="368"/>
        </pc:sldMkLst>
      </pc:sldChg>
      <pc:sldChg chg="del">
        <pc:chgData name="Daniel Housam" userId="19a6bcf8-9951-43f2-9168-6dca4eb54aee" providerId="ADAL" clId="{8122EE94-35FC-4C21-A5BF-FA8892085CF2}" dt="2025-04-22T16:10:31.650" v="61" actId="47"/>
        <pc:sldMkLst>
          <pc:docMk/>
          <pc:sldMk cId="3830556026" sldId="369"/>
        </pc:sldMkLst>
      </pc:sldChg>
      <pc:sldChg chg="del">
        <pc:chgData name="Daniel Housam" userId="19a6bcf8-9951-43f2-9168-6dca4eb54aee" providerId="ADAL" clId="{8122EE94-35FC-4C21-A5BF-FA8892085CF2}" dt="2025-04-22T16:10:32.129" v="62" actId="47"/>
        <pc:sldMkLst>
          <pc:docMk/>
          <pc:sldMk cId="154071356" sldId="370"/>
        </pc:sldMkLst>
      </pc:sldChg>
      <pc:sldChg chg="modSp mod">
        <pc:chgData name="Daniel Housam" userId="19a6bcf8-9951-43f2-9168-6dca4eb54aee" providerId="ADAL" clId="{8122EE94-35FC-4C21-A5BF-FA8892085CF2}" dt="2025-04-22T16:11:03.611" v="86" actId="1035"/>
        <pc:sldMkLst>
          <pc:docMk/>
          <pc:sldMk cId="2815800870" sldId="371"/>
        </pc:sldMkLst>
      </pc:sldChg>
      <pc:sldChg chg="modSp add mod">
        <pc:chgData name="Daniel Housam" userId="19a6bcf8-9951-43f2-9168-6dca4eb54aee" providerId="ADAL" clId="{8122EE94-35FC-4C21-A5BF-FA8892085CF2}" dt="2025-04-22T16:11:12.334" v="87" actId="20577"/>
        <pc:sldMkLst>
          <pc:docMk/>
          <pc:sldMk cId="2192619702" sldId="372"/>
        </pc:sldMkLst>
      </pc:sldChg>
      <pc:sldChg chg="del">
        <pc:chgData name="Daniel Housam" userId="19a6bcf8-9951-43f2-9168-6dca4eb54aee" providerId="ADAL" clId="{8122EE94-35FC-4C21-A5BF-FA8892085CF2}" dt="2025-04-22T16:10:33.714" v="63" actId="47"/>
        <pc:sldMkLst>
          <pc:docMk/>
          <pc:sldMk cId="4069422273" sldId="372"/>
        </pc:sldMkLst>
      </pc:sldChg>
      <pc:sldChg chg="modSp add mod">
        <pc:chgData name="Daniel Housam" userId="19a6bcf8-9951-43f2-9168-6dca4eb54aee" providerId="ADAL" clId="{8122EE94-35FC-4C21-A5BF-FA8892085CF2}" dt="2025-04-26T15:15:36.576" v="439" actId="14100"/>
        <pc:sldMkLst>
          <pc:docMk/>
          <pc:sldMk cId="3969649097" sldId="373"/>
        </pc:sldMkLst>
      </pc:sldChg>
      <pc:sldChg chg="modSp add mod">
        <pc:chgData name="Daniel Housam" userId="19a6bcf8-9951-43f2-9168-6dca4eb54aee" providerId="ADAL" clId="{8122EE94-35FC-4C21-A5BF-FA8892085CF2}" dt="2025-04-22T16:41:25.172" v="231" actId="1035"/>
        <pc:sldMkLst>
          <pc:docMk/>
          <pc:sldMk cId="3387503675" sldId="374"/>
        </pc:sldMkLst>
      </pc:sldChg>
      <pc:sldChg chg="modSp add mod">
        <pc:chgData name="Daniel Housam" userId="19a6bcf8-9951-43f2-9168-6dca4eb54aee" providerId="ADAL" clId="{8122EE94-35FC-4C21-A5BF-FA8892085CF2}" dt="2025-04-22T16:43:29.405" v="300" actId="1035"/>
        <pc:sldMkLst>
          <pc:docMk/>
          <pc:sldMk cId="3806537780" sldId="375"/>
        </pc:sldMkLst>
      </pc:sldChg>
      <pc:sldChg chg="modSp add mod">
        <pc:chgData name="Daniel Housam" userId="19a6bcf8-9951-43f2-9168-6dca4eb54aee" providerId="ADAL" clId="{8122EE94-35FC-4C21-A5BF-FA8892085CF2}" dt="2025-04-22T16:41:41.327" v="260" actId="1036"/>
        <pc:sldMkLst>
          <pc:docMk/>
          <pc:sldMk cId="476564409" sldId="376"/>
        </pc:sldMkLst>
      </pc:sldChg>
      <pc:sldChg chg="modSp add mod">
        <pc:chgData name="Daniel Housam" userId="19a6bcf8-9951-43f2-9168-6dca4eb54aee" providerId="ADAL" clId="{8122EE94-35FC-4C21-A5BF-FA8892085CF2}" dt="2025-04-22T16:43:54.512" v="303" actId="20577"/>
        <pc:sldMkLst>
          <pc:docMk/>
          <pc:sldMk cId="2743259282" sldId="377"/>
        </pc:sldMkLst>
      </pc:sldChg>
      <pc:sldChg chg="modSp add mod">
        <pc:chgData name="Daniel Housam" userId="19a6bcf8-9951-43f2-9168-6dca4eb54aee" providerId="ADAL" clId="{8122EE94-35FC-4C21-A5BF-FA8892085CF2}" dt="2025-04-22T16:44:13.103" v="340" actId="1036"/>
        <pc:sldMkLst>
          <pc:docMk/>
          <pc:sldMk cId="431520275" sldId="378"/>
        </pc:sldMkLst>
      </pc:sldChg>
      <pc:sldChg chg="modSp add mod">
        <pc:chgData name="Daniel Housam" userId="19a6bcf8-9951-43f2-9168-6dca4eb54aee" providerId="ADAL" clId="{8122EE94-35FC-4C21-A5BF-FA8892085CF2}" dt="2025-04-22T16:47:33.499" v="415" actId="1035"/>
        <pc:sldMkLst>
          <pc:docMk/>
          <pc:sldMk cId="422923009" sldId="379"/>
        </pc:sldMkLst>
      </pc:sldChg>
    </pc:docChg>
  </pc:docChgLst>
  <pc:docChgLst>
    <pc:chgData name="Daniel Housam" userId="19a6bcf8-9951-43f2-9168-6dca4eb54aee" providerId="ADAL" clId="{8E5E2A9A-5D11-4ED3-B212-865D94A6C329}"/>
    <pc:docChg chg="undo custSel addSld delSld modSld sldOrd">
      <pc:chgData name="Daniel Housam" userId="19a6bcf8-9951-43f2-9168-6dca4eb54aee" providerId="ADAL" clId="{8E5E2A9A-5D11-4ED3-B212-865D94A6C329}" dt="2025-01-10T01:46:41.639" v="626" actId="1036"/>
      <pc:docMkLst>
        <pc:docMk/>
      </pc:docMkLst>
      <pc:sldChg chg="del">
        <pc:chgData name="Daniel Housam" userId="19a6bcf8-9951-43f2-9168-6dca4eb54aee" providerId="ADAL" clId="{8E5E2A9A-5D11-4ED3-B212-865D94A6C329}" dt="2025-01-09T21:47:17.970" v="20" actId="47"/>
        <pc:sldMkLst>
          <pc:docMk/>
          <pc:sldMk cId="900748592" sldId="292"/>
        </pc:sldMkLst>
      </pc:sldChg>
      <pc:sldChg chg="del">
        <pc:chgData name="Daniel Housam" userId="19a6bcf8-9951-43f2-9168-6dca4eb54aee" providerId="ADAL" clId="{8E5E2A9A-5D11-4ED3-B212-865D94A6C329}" dt="2025-01-09T21:47:18.907" v="21" actId="47"/>
        <pc:sldMkLst>
          <pc:docMk/>
          <pc:sldMk cId="1756519049" sldId="293"/>
        </pc:sldMkLst>
      </pc:sldChg>
      <pc:sldChg chg="modSp add mod">
        <pc:chgData name="Daniel Housam" userId="19a6bcf8-9951-43f2-9168-6dca4eb54aee" providerId="ADAL" clId="{8E5E2A9A-5D11-4ED3-B212-865D94A6C329}" dt="2025-01-09T21:55:08.761" v="141" actId="6549"/>
        <pc:sldMkLst>
          <pc:docMk/>
          <pc:sldMk cId="388043057" sldId="295"/>
        </pc:sldMkLst>
      </pc:sldChg>
      <pc:sldChg chg="del">
        <pc:chgData name="Daniel Housam" userId="19a6bcf8-9951-43f2-9168-6dca4eb54aee" providerId="ADAL" clId="{8E5E2A9A-5D11-4ED3-B212-865D94A6C329}" dt="2025-01-09T21:52:47.243" v="87" actId="47"/>
        <pc:sldMkLst>
          <pc:docMk/>
          <pc:sldMk cId="1475908333" sldId="295"/>
        </pc:sldMkLst>
      </pc:sldChg>
      <pc:sldChg chg="modSp add mod">
        <pc:chgData name="Daniel Housam" userId="19a6bcf8-9951-43f2-9168-6dca4eb54aee" providerId="ADAL" clId="{8E5E2A9A-5D11-4ED3-B212-865D94A6C329}" dt="2025-01-09T21:57:50.827" v="255" actId="1036"/>
        <pc:sldMkLst>
          <pc:docMk/>
          <pc:sldMk cId="1678445262" sldId="296"/>
        </pc:sldMkLst>
      </pc:sldChg>
      <pc:sldChg chg="del">
        <pc:chgData name="Daniel Housam" userId="19a6bcf8-9951-43f2-9168-6dca4eb54aee" providerId="ADAL" clId="{8E5E2A9A-5D11-4ED3-B212-865D94A6C329}" dt="2025-01-09T21:52:47.789" v="88" actId="47"/>
        <pc:sldMkLst>
          <pc:docMk/>
          <pc:sldMk cId="3277654994" sldId="296"/>
        </pc:sldMkLst>
      </pc:sldChg>
      <pc:sldChg chg="del">
        <pc:chgData name="Daniel Housam" userId="19a6bcf8-9951-43f2-9168-6dca4eb54aee" providerId="ADAL" clId="{8E5E2A9A-5D11-4ED3-B212-865D94A6C329}" dt="2025-01-09T21:52:48.461" v="89" actId="47"/>
        <pc:sldMkLst>
          <pc:docMk/>
          <pc:sldMk cId="1484846852" sldId="297"/>
        </pc:sldMkLst>
      </pc:sldChg>
      <pc:sldChg chg="modSp add mod ord">
        <pc:chgData name="Daniel Housam" userId="19a6bcf8-9951-43f2-9168-6dca4eb54aee" providerId="ADAL" clId="{8E5E2A9A-5D11-4ED3-B212-865D94A6C329}" dt="2025-01-09T21:57:32.483" v="220" actId="1036"/>
        <pc:sldMkLst>
          <pc:docMk/>
          <pc:sldMk cId="3363554770" sldId="297"/>
        </pc:sldMkLst>
      </pc:sldChg>
      <pc:sldChg chg="addSp delSp new del mod">
        <pc:chgData name="Daniel Housam" userId="19a6bcf8-9951-43f2-9168-6dca4eb54aee" providerId="ADAL" clId="{8E5E2A9A-5D11-4ED3-B212-865D94A6C329}" dt="2025-01-09T21:56:32.301" v="155" actId="680"/>
        <pc:sldMkLst>
          <pc:docMk/>
          <pc:sldMk cId="998517478" sldId="298"/>
        </pc:sldMkLst>
      </pc:sldChg>
      <pc:sldChg chg="modSp add mod">
        <pc:chgData name="Daniel Housam" userId="19a6bcf8-9951-43f2-9168-6dca4eb54aee" providerId="ADAL" clId="{8E5E2A9A-5D11-4ED3-B212-865D94A6C329}" dt="2025-01-09T21:58:27.030" v="285" actId="20577"/>
        <pc:sldMkLst>
          <pc:docMk/>
          <pc:sldMk cId="1562957286" sldId="298"/>
        </pc:sldMkLst>
      </pc:sldChg>
      <pc:sldChg chg="del">
        <pc:chgData name="Daniel Housam" userId="19a6bcf8-9951-43f2-9168-6dca4eb54aee" providerId="ADAL" clId="{8E5E2A9A-5D11-4ED3-B212-865D94A6C329}" dt="2025-01-09T21:52:49.164" v="90" actId="47"/>
        <pc:sldMkLst>
          <pc:docMk/>
          <pc:sldMk cId="1644522022" sldId="298"/>
        </pc:sldMkLst>
      </pc:sldChg>
      <pc:sldChg chg="del">
        <pc:chgData name="Daniel Housam" userId="19a6bcf8-9951-43f2-9168-6dca4eb54aee" providerId="ADAL" clId="{8E5E2A9A-5D11-4ED3-B212-865D94A6C329}" dt="2025-01-09T21:52:50.305" v="92" actId="47"/>
        <pc:sldMkLst>
          <pc:docMk/>
          <pc:sldMk cId="873506972" sldId="299"/>
        </pc:sldMkLst>
      </pc:sldChg>
      <pc:sldChg chg="modSp add mod">
        <pc:chgData name="Daniel Housam" userId="19a6bcf8-9951-43f2-9168-6dca4eb54aee" providerId="ADAL" clId="{8E5E2A9A-5D11-4ED3-B212-865D94A6C329}" dt="2025-01-10T00:59:46.171" v="349" actId="20577"/>
        <pc:sldMkLst>
          <pc:docMk/>
          <pc:sldMk cId="1830433105" sldId="299"/>
        </pc:sldMkLst>
      </pc:sldChg>
      <pc:sldChg chg="modSp add mod ord">
        <pc:chgData name="Daniel Housam" userId="19a6bcf8-9951-43f2-9168-6dca4eb54aee" providerId="ADAL" clId="{8E5E2A9A-5D11-4ED3-B212-865D94A6C329}" dt="2025-01-10T01:14:55.825" v="368"/>
        <pc:sldMkLst>
          <pc:docMk/>
          <pc:sldMk cId="2462419321" sldId="300"/>
        </pc:sldMkLst>
      </pc:sldChg>
      <pc:sldChg chg="del">
        <pc:chgData name="Daniel Housam" userId="19a6bcf8-9951-43f2-9168-6dca4eb54aee" providerId="ADAL" clId="{8E5E2A9A-5D11-4ED3-B212-865D94A6C329}" dt="2025-01-09T21:52:49.742" v="91" actId="47"/>
        <pc:sldMkLst>
          <pc:docMk/>
          <pc:sldMk cId="3537781477" sldId="300"/>
        </pc:sldMkLst>
      </pc:sldChg>
      <pc:sldChg chg="modSp add mod">
        <pc:chgData name="Daniel Housam" userId="19a6bcf8-9951-43f2-9168-6dca4eb54aee" providerId="ADAL" clId="{8E5E2A9A-5D11-4ED3-B212-865D94A6C329}" dt="2025-01-10T01:14:35.479" v="366" actId="6549"/>
        <pc:sldMkLst>
          <pc:docMk/>
          <pc:sldMk cId="2196913684" sldId="301"/>
        </pc:sldMkLst>
      </pc:sldChg>
      <pc:sldChg chg="del">
        <pc:chgData name="Daniel Housam" userId="19a6bcf8-9951-43f2-9168-6dca4eb54aee" providerId="ADAL" clId="{8E5E2A9A-5D11-4ED3-B212-865D94A6C329}" dt="2025-01-09T21:52:50.820" v="93" actId="47"/>
        <pc:sldMkLst>
          <pc:docMk/>
          <pc:sldMk cId="2443008644" sldId="301"/>
        </pc:sldMkLst>
      </pc:sldChg>
      <pc:sldChg chg="modSp add del mod">
        <pc:chgData name="Daniel Housam" userId="19a6bcf8-9951-43f2-9168-6dca4eb54aee" providerId="ADAL" clId="{8E5E2A9A-5D11-4ED3-B212-865D94A6C329}" dt="2025-01-10T01:45:18.638" v="508" actId="47"/>
        <pc:sldMkLst>
          <pc:docMk/>
          <pc:sldMk cId="1192192849" sldId="302"/>
        </pc:sldMkLst>
      </pc:sldChg>
      <pc:sldChg chg="del">
        <pc:chgData name="Daniel Housam" userId="19a6bcf8-9951-43f2-9168-6dca4eb54aee" providerId="ADAL" clId="{8E5E2A9A-5D11-4ED3-B212-865D94A6C329}" dt="2025-01-09T21:52:51.351" v="94" actId="47"/>
        <pc:sldMkLst>
          <pc:docMk/>
          <pc:sldMk cId="1952168565" sldId="302"/>
        </pc:sldMkLst>
      </pc:sldChg>
      <pc:sldChg chg="modSp add mod">
        <pc:chgData name="Daniel Housam" userId="19a6bcf8-9951-43f2-9168-6dca4eb54aee" providerId="ADAL" clId="{8E5E2A9A-5D11-4ED3-B212-865D94A6C329}" dt="2025-01-10T01:46:25.323" v="594" actId="1035"/>
        <pc:sldMkLst>
          <pc:docMk/>
          <pc:sldMk cId="1622308051" sldId="303"/>
        </pc:sldMkLst>
      </pc:sldChg>
      <pc:sldChg chg="del">
        <pc:chgData name="Daniel Housam" userId="19a6bcf8-9951-43f2-9168-6dca4eb54aee" providerId="ADAL" clId="{8E5E2A9A-5D11-4ED3-B212-865D94A6C329}" dt="2025-01-09T21:52:51.898" v="95" actId="47"/>
        <pc:sldMkLst>
          <pc:docMk/>
          <pc:sldMk cId="3849469437" sldId="303"/>
        </pc:sldMkLst>
      </pc:sldChg>
      <pc:sldChg chg="del">
        <pc:chgData name="Daniel Housam" userId="19a6bcf8-9951-43f2-9168-6dca4eb54aee" providerId="ADAL" clId="{8E5E2A9A-5D11-4ED3-B212-865D94A6C329}" dt="2025-01-09T21:52:52.476" v="96" actId="47"/>
        <pc:sldMkLst>
          <pc:docMk/>
          <pc:sldMk cId="310463273" sldId="304"/>
        </pc:sldMkLst>
      </pc:sldChg>
      <pc:sldChg chg="modSp add mod">
        <pc:chgData name="Daniel Housam" userId="19a6bcf8-9951-43f2-9168-6dca4eb54aee" providerId="ADAL" clId="{8E5E2A9A-5D11-4ED3-B212-865D94A6C329}" dt="2025-01-10T01:35:47.305" v="504" actId="1035"/>
        <pc:sldMkLst>
          <pc:docMk/>
          <pc:sldMk cId="3448779637" sldId="304"/>
        </pc:sldMkLst>
      </pc:sldChg>
      <pc:sldChg chg="modSp add mod">
        <pc:chgData name="Daniel Housam" userId="19a6bcf8-9951-43f2-9168-6dca4eb54aee" providerId="ADAL" clId="{8E5E2A9A-5D11-4ED3-B212-865D94A6C329}" dt="2025-01-10T01:46:41.639" v="626" actId="1036"/>
        <pc:sldMkLst>
          <pc:docMk/>
          <pc:sldMk cId="1884610030" sldId="305"/>
        </pc:sldMkLst>
      </pc:sldChg>
      <pc:sldChg chg="del">
        <pc:chgData name="Daniel Housam" userId="19a6bcf8-9951-43f2-9168-6dca4eb54aee" providerId="ADAL" clId="{8E5E2A9A-5D11-4ED3-B212-865D94A6C329}" dt="2025-01-09T21:52:53.070" v="97" actId="47"/>
        <pc:sldMkLst>
          <pc:docMk/>
          <pc:sldMk cId="2711725461" sldId="305"/>
        </pc:sldMkLst>
      </pc:sldChg>
      <pc:sldChg chg="del">
        <pc:chgData name="Daniel Housam" userId="19a6bcf8-9951-43f2-9168-6dca4eb54aee" providerId="ADAL" clId="{8E5E2A9A-5D11-4ED3-B212-865D94A6C329}" dt="2025-01-09T21:52:53.648" v="98" actId="47"/>
        <pc:sldMkLst>
          <pc:docMk/>
          <pc:sldMk cId="363027664" sldId="306"/>
        </pc:sldMkLst>
      </pc:sldChg>
      <pc:sldChg chg="del">
        <pc:chgData name="Daniel Housam" userId="19a6bcf8-9951-43f2-9168-6dca4eb54aee" providerId="ADAL" clId="{8E5E2A9A-5D11-4ED3-B212-865D94A6C329}" dt="2025-01-09T21:52:54.226" v="99" actId="47"/>
        <pc:sldMkLst>
          <pc:docMk/>
          <pc:sldMk cId="2783205339" sldId="307"/>
        </pc:sldMkLst>
      </pc:sldChg>
      <pc:sldChg chg="del">
        <pc:chgData name="Daniel Housam" userId="19a6bcf8-9951-43f2-9168-6dca4eb54aee" providerId="ADAL" clId="{8E5E2A9A-5D11-4ED3-B212-865D94A6C329}" dt="2025-01-09T21:52:54.789" v="100" actId="47"/>
        <pc:sldMkLst>
          <pc:docMk/>
          <pc:sldMk cId="4230228380" sldId="308"/>
        </pc:sldMkLst>
      </pc:sldChg>
      <pc:sldChg chg="del">
        <pc:chgData name="Daniel Housam" userId="19a6bcf8-9951-43f2-9168-6dca4eb54aee" providerId="ADAL" clId="{8E5E2A9A-5D11-4ED3-B212-865D94A6C329}" dt="2025-01-09T21:52:55.335" v="101" actId="47"/>
        <pc:sldMkLst>
          <pc:docMk/>
          <pc:sldMk cId="1951075341" sldId="309"/>
        </pc:sldMkLst>
      </pc:sldChg>
      <pc:sldChg chg="del">
        <pc:chgData name="Daniel Housam" userId="19a6bcf8-9951-43f2-9168-6dca4eb54aee" providerId="ADAL" clId="{8E5E2A9A-5D11-4ED3-B212-865D94A6C329}" dt="2025-01-09T21:52:55.945" v="102" actId="47"/>
        <pc:sldMkLst>
          <pc:docMk/>
          <pc:sldMk cId="2342884059" sldId="310"/>
        </pc:sldMkLst>
      </pc:sldChg>
    </pc:docChg>
  </pc:docChgLst>
  <pc:docChgLst>
    <pc:chgData name="Daniel Housam" userId="19a6bcf8-9951-43f2-9168-6dca4eb54aee" providerId="ADAL" clId="{4393BC75-4B4E-4CDE-87B0-F10F4BF864AA}"/>
    <pc:docChg chg="undo custSel addSld delSld modSld sldOrd modMainMaster">
      <pc:chgData name="Daniel Housam" userId="19a6bcf8-9951-43f2-9168-6dca4eb54aee" providerId="ADAL" clId="{4393BC75-4B4E-4CDE-87B0-F10F4BF864AA}" dt="2025-01-02T14:38:29.959" v="1317" actId="20577"/>
      <pc:docMkLst>
        <pc:docMk/>
      </pc:docMkLst>
      <pc:sldChg chg="addSp delSp modSp mod setBg">
        <pc:chgData name="Daniel Housam" userId="19a6bcf8-9951-43f2-9168-6dca4eb54aee" providerId="ADAL" clId="{4393BC75-4B4E-4CDE-87B0-F10F4BF864AA}" dt="2025-01-01T13:35:56.885" v="6" actId="962"/>
        <pc:sldMkLst>
          <pc:docMk/>
          <pc:sldMk cId="136353780" sldId="257"/>
        </pc:sldMkLst>
      </pc:sldChg>
      <pc:sldChg chg="addSp delSp modSp mod">
        <pc:chgData name="Daniel Housam" userId="19a6bcf8-9951-43f2-9168-6dca4eb54aee" providerId="ADAL" clId="{4393BC75-4B4E-4CDE-87B0-F10F4BF864AA}" dt="2025-01-01T14:17:38.329" v="757" actId="962"/>
        <pc:sldMkLst>
          <pc:docMk/>
          <pc:sldMk cId="2204538047" sldId="288"/>
        </pc:sldMkLst>
      </pc:sldChg>
      <pc:sldChg chg="del">
        <pc:chgData name="Daniel Housam" userId="19a6bcf8-9951-43f2-9168-6dca4eb54aee" providerId="ADAL" clId="{4393BC75-4B4E-4CDE-87B0-F10F4BF864AA}" dt="2025-01-01T14:17:21.920" v="751" actId="47"/>
        <pc:sldMkLst>
          <pc:docMk/>
          <pc:sldMk cId="3498958414" sldId="289"/>
        </pc:sldMkLst>
      </pc:sldChg>
      <pc:sldChg chg="del">
        <pc:chgData name="Daniel Housam" userId="19a6bcf8-9951-43f2-9168-6dca4eb54aee" providerId="ADAL" clId="{4393BC75-4B4E-4CDE-87B0-F10F4BF864AA}" dt="2025-01-01T14:17:22.895" v="753" actId="47"/>
        <pc:sldMkLst>
          <pc:docMk/>
          <pc:sldMk cId="517646427" sldId="290"/>
        </pc:sldMkLst>
      </pc:sldChg>
      <pc:sldChg chg="del">
        <pc:chgData name="Daniel Housam" userId="19a6bcf8-9951-43f2-9168-6dca4eb54aee" providerId="ADAL" clId="{4393BC75-4B4E-4CDE-87B0-F10F4BF864AA}" dt="2025-01-01T14:17:22.250" v="752" actId="47"/>
        <pc:sldMkLst>
          <pc:docMk/>
          <pc:sldMk cId="2170886495" sldId="291"/>
        </pc:sldMkLst>
      </pc:sldChg>
      <pc:sldChg chg="modSp add mod ord">
        <pc:chgData name="Daniel Housam" userId="19a6bcf8-9951-43f2-9168-6dca4eb54aee" providerId="ADAL" clId="{4393BC75-4B4E-4CDE-87B0-F10F4BF864AA}" dt="2025-01-01T13:57:11.351" v="276" actId="12"/>
        <pc:sldMkLst>
          <pc:docMk/>
          <pc:sldMk cId="900748592" sldId="292"/>
        </pc:sldMkLst>
      </pc:sldChg>
      <pc:sldChg chg="modSp add mod">
        <pc:chgData name="Daniel Housam" userId="19a6bcf8-9951-43f2-9168-6dca4eb54aee" providerId="ADAL" clId="{4393BC75-4B4E-4CDE-87B0-F10F4BF864AA}" dt="2025-01-01T14:10:25.977" v="670" actId="20577"/>
        <pc:sldMkLst>
          <pc:docMk/>
          <pc:sldMk cId="1756519049" sldId="293"/>
        </pc:sldMkLst>
      </pc:sldChg>
      <pc:sldChg chg="modSp add mod">
        <pc:chgData name="Daniel Housam" userId="19a6bcf8-9951-43f2-9168-6dca4eb54aee" providerId="ADAL" clId="{4393BC75-4B4E-4CDE-87B0-F10F4BF864AA}" dt="2025-01-01T14:46:59.409" v="1308" actId="15"/>
        <pc:sldMkLst>
          <pc:docMk/>
          <pc:sldMk cId="3018080897" sldId="294"/>
        </pc:sldMkLst>
      </pc:sldChg>
      <pc:sldChg chg="modSp add mod">
        <pc:chgData name="Daniel Housam" userId="19a6bcf8-9951-43f2-9168-6dca4eb54aee" providerId="ADAL" clId="{4393BC75-4B4E-4CDE-87B0-F10F4BF864AA}" dt="2025-01-02T14:38:29.959" v="1317" actId="20577"/>
        <pc:sldMkLst>
          <pc:docMk/>
          <pc:sldMk cId="1475908333" sldId="295"/>
        </pc:sldMkLst>
      </pc:sldChg>
      <pc:sldChg chg="modSp add mod">
        <pc:chgData name="Daniel Housam" userId="19a6bcf8-9951-43f2-9168-6dca4eb54aee" providerId="ADAL" clId="{4393BC75-4B4E-4CDE-87B0-F10F4BF864AA}" dt="2025-01-01T14:17:05.190" v="750" actId="313"/>
        <pc:sldMkLst>
          <pc:docMk/>
          <pc:sldMk cId="3277654994" sldId="296"/>
        </pc:sldMkLst>
      </pc:sldChg>
      <pc:sldChg chg="modSp add mod">
        <pc:chgData name="Daniel Housam" userId="19a6bcf8-9951-43f2-9168-6dca4eb54aee" providerId="ADAL" clId="{4393BC75-4B4E-4CDE-87B0-F10F4BF864AA}" dt="2025-01-01T14:21:07.042" v="824" actId="1036"/>
        <pc:sldMkLst>
          <pc:docMk/>
          <pc:sldMk cId="1484846852" sldId="297"/>
        </pc:sldMkLst>
      </pc:sldChg>
      <pc:sldChg chg="modSp add mod ord">
        <pc:chgData name="Daniel Housam" userId="19a6bcf8-9951-43f2-9168-6dca4eb54aee" providerId="ADAL" clId="{4393BC75-4B4E-4CDE-87B0-F10F4BF864AA}" dt="2025-01-01T14:26:21.161" v="992" actId="1035"/>
        <pc:sldMkLst>
          <pc:docMk/>
          <pc:sldMk cId="1644522022" sldId="298"/>
        </pc:sldMkLst>
      </pc:sldChg>
      <pc:sldChg chg="add del">
        <pc:chgData name="Daniel Housam" userId="19a6bcf8-9951-43f2-9168-6dca4eb54aee" providerId="ADAL" clId="{4393BC75-4B4E-4CDE-87B0-F10F4BF864AA}" dt="2025-01-01T14:21:43.485" v="826" actId="47"/>
        <pc:sldMkLst>
          <pc:docMk/>
          <pc:sldMk cId="4074560661" sldId="298"/>
        </pc:sldMkLst>
      </pc:sldChg>
      <pc:sldChg chg="addSp delSp modSp add mod">
        <pc:chgData name="Daniel Housam" userId="19a6bcf8-9951-43f2-9168-6dca4eb54aee" providerId="ADAL" clId="{4393BC75-4B4E-4CDE-87B0-F10F4BF864AA}" dt="2025-01-01T14:26:58.187" v="1069" actId="1035"/>
        <pc:sldMkLst>
          <pc:docMk/>
          <pc:sldMk cId="873506972" sldId="299"/>
        </pc:sldMkLst>
      </pc:sldChg>
      <pc:sldChg chg="modSp add mod">
        <pc:chgData name="Daniel Housam" userId="19a6bcf8-9951-43f2-9168-6dca4eb54aee" providerId="ADAL" clId="{4393BC75-4B4E-4CDE-87B0-F10F4BF864AA}" dt="2025-01-01T14:26:34.088" v="1028" actId="1035"/>
        <pc:sldMkLst>
          <pc:docMk/>
          <pc:sldMk cId="3537781477" sldId="300"/>
        </pc:sldMkLst>
      </pc:sldChg>
      <pc:sldChg chg="modSp add mod">
        <pc:chgData name="Daniel Housam" userId="19a6bcf8-9951-43f2-9168-6dca4eb54aee" providerId="ADAL" clId="{4393BC75-4B4E-4CDE-87B0-F10F4BF864AA}" dt="2025-01-01T14:27:11.579" v="1098" actId="1036"/>
        <pc:sldMkLst>
          <pc:docMk/>
          <pc:sldMk cId="2443008644" sldId="301"/>
        </pc:sldMkLst>
      </pc:sldChg>
      <pc:sldChg chg="modSp add mod">
        <pc:chgData name="Daniel Housam" userId="19a6bcf8-9951-43f2-9168-6dca4eb54aee" providerId="ADAL" clId="{4393BC75-4B4E-4CDE-87B0-F10F4BF864AA}" dt="2025-01-01T14:28:17.542" v="1142" actId="20577"/>
        <pc:sldMkLst>
          <pc:docMk/>
          <pc:sldMk cId="1952168565" sldId="302"/>
        </pc:sldMkLst>
      </pc:sldChg>
      <pc:sldChg chg="modSp add mod">
        <pc:chgData name="Daniel Housam" userId="19a6bcf8-9951-43f2-9168-6dca4eb54aee" providerId="ADAL" clId="{4393BC75-4B4E-4CDE-87B0-F10F4BF864AA}" dt="2025-01-01T14:28:42.180" v="1144" actId="20577"/>
        <pc:sldMkLst>
          <pc:docMk/>
          <pc:sldMk cId="3849469437" sldId="303"/>
        </pc:sldMkLst>
      </pc:sldChg>
      <pc:sldChg chg="modSp add mod">
        <pc:chgData name="Daniel Housam" userId="19a6bcf8-9951-43f2-9168-6dca4eb54aee" providerId="ADAL" clId="{4393BC75-4B4E-4CDE-87B0-F10F4BF864AA}" dt="2025-01-01T14:29:40.369" v="1187" actId="1035"/>
        <pc:sldMkLst>
          <pc:docMk/>
          <pc:sldMk cId="310463273" sldId="304"/>
        </pc:sldMkLst>
      </pc:sldChg>
      <pc:sldChg chg="modSp add mod">
        <pc:chgData name="Daniel Housam" userId="19a6bcf8-9951-43f2-9168-6dca4eb54aee" providerId="ADAL" clId="{4393BC75-4B4E-4CDE-87B0-F10F4BF864AA}" dt="2025-01-01T14:29:46.724" v="1188" actId="20577"/>
        <pc:sldMkLst>
          <pc:docMk/>
          <pc:sldMk cId="2711725461" sldId="305"/>
        </pc:sldMkLst>
      </pc:sldChg>
      <pc:sldChg chg="modSp add mod">
        <pc:chgData name="Daniel Housam" userId="19a6bcf8-9951-43f2-9168-6dca4eb54aee" providerId="ADAL" clId="{4393BC75-4B4E-4CDE-87B0-F10F4BF864AA}" dt="2025-01-01T14:30:37.629" v="1220" actId="1036"/>
        <pc:sldMkLst>
          <pc:docMk/>
          <pc:sldMk cId="363027664" sldId="306"/>
        </pc:sldMkLst>
      </pc:sldChg>
      <pc:sldChg chg="modSp add mod">
        <pc:chgData name="Daniel Housam" userId="19a6bcf8-9951-43f2-9168-6dca4eb54aee" providerId="ADAL" clId="{4393BC75-4B4E-4CDE-87B0-F10F4BF864AA}" dt="2025-01-01T14:30:43.497" v="1221" actId="20577"/>
        <pc:sldMkLst>
          <pc:docMk/>
          <pc:sldMk cId="2783205339" sldId="307"/>
        </pc:sldMkLst>
      </pc:sldChg>
      <pc:sldChg chg="modSp add mod">
        <pc:chgData name="Daniel Housam" userId="19a6bcf8-9951-43f2-9168-6dca4eb54aee" providerId="ADAL" clId="{4393BC75-4B4E-4CDE-87B0-F10F4BF864AA}" dt="2025-01-01T14:31:32.345" v="1252" actId="1036"/>
        <pc:sldMkLst>
          <pc:docMk/>
          <pc:sldMk cId="4230228380" sldId="308"/>
        </pc:sldMkLst>
      </pc:sldChg>
      <pc:sldChg chg="modSp add mod">
        <pc:chgData name="Daniel Housam" userId="19a6bcf8-9951-43f2-9168-6dca4eb54aee" providerId="ADAL" clId="{4393BC75-4B4E-4CDE-87B0-F10F4BF864AA}" dt="2025-01-01T14:32:51.322" v="1287" actId="6549"/>
        <pc:sldMkLst>
          <pc:docMk/>
          <pc:sldMk cId="1951075341" sldId="309"/>
        </pc:sldMkLst>
      </pc:sldChg>
      <pc:sldChg chg="add ord">
        <pc:chgData name="Daniel Housam" userId="19a6bcf8-9951-43f2-9168-6dca4eb54aee" providerId="ADAL" clId="{4393BC75-4B4E-4CDE-87B0-F10F4BF864AA}" dt="2025-01-01T14:40:11.937" v="1290"/>
        <pc:sldMkLst>
          <pc:docMk/>
          <pc:sldMk cId="2342884059" sldId="310"/>
        </pc:sldMkLst>
      </pc:sldChg>
      <pc:sldMasterChg chg="setBg modSldLayout">
        <pc:chgData name="Daniel Housam" userId="19a6bcf8-9951-43f2-9168-6dca4eb54aee" providerId="ADAL" clId="{4393BC75-4B4E-4CDE-87B0-F10F4BF864AA}" dt="2025-01-01T13:35:36.723" v="3"/>
        <pc:sldMasterMkLst>
          <pc:docMk/>
          <pc:sldMasterMk cId="1716576902" sldId="2147483660"/>
        </pc:sldMasterMkLst>
        <pc:sldLayoutChg chg="setBg">
          <pc:chgData name="Daniel Housam" userId="19a6bcf8-9951-43f2-9168-6dca4eb54aee" providerId="ADAL" clId="{4393BC75-4B4E-4CDE-87B0-F10F4BF864AA}" dt="2025-01-01T13:35:36.723" v="3"/>
          <pc:sldLayoutMkLst>
            <pc:docMk/>
            <pc:sldMasterMk cId="1716576902" sldId="2147483660"/>
            <pc:sldLayoutMk cId="4117366338" sldId="2147483661"/>
          </pc:sldLayoutMkLst>
        </pc:sldLayoutChg>
        <pc:sldLayoutChg chg="setBg">
          <pc:chgData name="Daniel Housam" userId="19a6bcf8-9951-43f2-9168-6dca4eb54aee" providerId="ADAL" clId="{4393BC75-4B4E-4CDE-87B0-F10F4BF864AA}" dt="2025-01-01T13:35:36.723" v="3"/>
          <pc:sldLayoutMkLst>
            <pc:docMk/>
            <pc:sldMasterMk cId="1716576902" sldId="2147483660"/>
            <pc:sldLayoutMk cId="1737895376" sldId="2147483662"/>
          </pc:sldLayoutMkLst>
        </pc:sldLayoutChg>
        <pc:sldLayoutChg chg="setBg">
          <pc:chgData name="Daniel Housam" userId="19a6bcf8-9951-43f2-9168-6dca4eb54aee" providerId="ADAL" clId="{4393BC75-4B4E-4CDE-87B0-F10F4BF864AA}" dt="2025-01-01T13:35:36.723" v="3"/>
          <pc:sldLayoutMkLst>
            <pc:docMk/>
            <pc:sldMasterMk cId="1716576902" sldId="2147483660"/>
            <pc:sldLayoutMk cId="3328417469" sldId="2147483663"/>
          </pc:sldLayoutMkLst>
        </pc:sldLayoutChg>
        <pc:sldLayoutChg chg="setBg">
          <pc:chgData name="Daniel Housam" userId="19a6bcf8-9951-43f2-9168-6dca4eb54aee" providerId="ADAL" clId="{4393BC75-4B4E-4CDE-87B0-F10F4BF864AA}" dt="2025-01-01T13:35:36.723" v="3"/>
          <pc:sldLayoutMkLst>
            <pc:docMk/>
            <pc:sldMasterMk cId="1716576902" sldId="2147483660"/>
            <pc:sldLayoutMk cId="891340264" sldId="2147483664"/>
          </pc:sldLayoutMkLst>
        </pc:sldLayoutChg>
        <pc:sldLayoutChg chg="setBg">
          <pc:chgData name="Daniel Housam" userId="19a6bcf8-9951-43f2-9168-6dca4eb54aee" providerId="ADAL" clId="{4393BC75-4B4E-4CDE-87B0-F10F4BF864AA}" dt="2025-01-01T13:35:36.723" v="3"/>
          <pc:sldLayoutMkLst>
            <pc:docMk/>
            <pc:sldMasterMk cId="1716576902" sldId="2147483660"/>
            <pc:sldLayoutMk cId="2129488973" sldId="2147483665"/>
          </pc:sldLayoutMkLst>
        </pc:sldLayoutChg>
        <pc:sldLayoutChg chg="setBg">
          <pc:chgData name="Daniel Housam" userId="19a6bcf8-9951-43f2-9168-6dca4eb54aee" providerId="ADAL" clId="{4393BC75-4B4E-4CDE-87B0-F10F4BF864AA}" dt="2025-01-01T13:35:36.723" v="3"/>
          <pc:sldLayoutMkLst>
            <pc:docMk/>
            <pc:sldMasterMk cId="1716576902" sldId="2147483660"/>
            <pc:sldLayoutMk cId="2260873953" sldId="2147483666"/>
          </pc:sldLayoutMkLst>
        </pc:sldLayoutChg>
        <pc:sldLayoutChg chg="setBg">
          <pc:chgData name="Daniel Housam" userId="19a6bcf8-9951-43f2-9168-6dca4eb54aee" providerId="ADAL" clId="{4393BC75-4B4E-4CDE-87B0-F10F4BF864AA}" dt="2025-01-01T13:35:36.723" v="3"/>
          <pc:sldLayoutMkLst>
            <pc:docMk/>
            <pc:sldMasterMk cId="1716576902" sldId="2147483660"/>
            <pc:sldLayoutMk cId="1881232145" sldId="2147483667"/>
          </pc:sldLayoutMkLst>
        </pc:sldLayoutChg>
        <pc:sldLayoutChg chg="setBg">
          <pc:chgData name="Daniel Housam" userId="19a6bcf8-9951-43f2-9168-6dca4eb54aee" providerId="ADAL" clId="{4393BC75-4B4E-4CDE-87B0-F10F4BF864AA}" dt="2025-01-01T13:35:36.723" v="3"/>
          <pc:sldLayoutMkLst>
            <pc:docMk/>
            <pc:sldMasterMk cId="1716576902" sldId="2147483660"/>
            <pc:sldLayoutMk cId="2439630527" sldId="2147483668"/>
          </pc:sldLayoutMkLst>
        </pc:sldLayoutChg>
        <pc:sldLayoutChg chg="setBg">
          <pc:chgData name="Daniel Housam" userId="19a6bcf8-9951-43f2-9168-6dca4eb54aee" providerId="ADAL" clId="{4393BC75-4B4E-4CDE-87B0-F10F4BF864AA}" dt="2025-01-01T13:35:36.723" v="3"/>
          <pc:sldLayoutMkLst>
            <pc:docMk/>
            <pc:sldMasterMk cId="1716576902" sldId="2147483660"/>
            <pc:sldLayoutMk cId="2804523055" sldId="2147483669"/>
          </pc:sldLayoutMkLst>
        </pc:sldLayoutChg>
        <pc:sldLayoutChg chg="setBg">
          <pc:chgData name="Daniel Housam" userId="19a6bcf8-9951-43f2-9168-6dca4eb54aee" providerId="ADAL" clId="{4393BC75-4B4E-4CDE-87B0-F10F4BF864AA}" dt="2025-01-01T13:35:36.723" v="3"/>
          <pc:sldLayoutMkLst>
            <pc:docMk/>
            <pc:sldMasterMk cId="1716576902" sldId="2147483660"/>
            <pc:sldLayoutMk cId="3832747629" sldId="2147483670"/>
          </pc:sldLayoutMkLst>
        </pc:sldLayoutChg>
        <pc:sldLayoutChg chg="setBg">
          <pc:chgData name="Daniel Housam" userId="19a6bcf8-9951-43f2-9168-6dca4eb54aee" providerId="ADAL" clId="{4393BC75-4B4E-4CDE-87B0-F10F4BF864AA}" dt="2025-01-01T13:35:36.723" v="3"/>
          <pc:sldLayoutMkLst>
            <pc:docMk/>
            <pc:sldMasterMk cId="1716576902" sldId="2147483660"/>
            <pc:sldLayoutMk cId="618728830" sldId="2147483671"/>
          </pc:sldLayoutMkLst>
        </pc:sldLayoutChg>
      </pc:sldMasterChg>
    </pc:docChg>
  </pc:docChgLst>
  <pc:docChgLst>
    <pc:chgData name="Daniel Housam" userId="19a6bcf8-9951-43f2-9168-6dca4eb54aee" providerId="ADAL" clId="{EAFA7349-FE55-4F38-86D8-59A1C7456862}"/>
    <pc:docChg chg="undo custSel addSld delSld modSld sldOrd modMainMaster">
      <pc:chgData name="Daniel Housam" userId="19a6bcf8-9951-43f2-9168-6dca4eb54aee" providerId="ADAL" clId="{EAFA7349-FE55-4F38-86D8-59A1C7456862}" dt="2025-05-28T20:43:50.616" v="1073" actId="1035"/>
      <pc:docMkLst>
        <pc:docMk/>
      </pc:docMkLst>
      <pc:sldChg chg="addSp delSp modSp mod">
        <pc:chgData name="Daniel Housam" userId="19a6bcf8-9951-43f2-9168-6dca4eb54aee" providerId="ADAL" clId="{EAFA7349-FE55-4F38-86D8-59A1C7456862}" dt="2025-05-28T01:53:02.340" v="309" actId="962"/>
        <pc:sldMkLst>
          <pc:docMk/>
          <pc:sldMk cId="136353780" sldId="257"/>
        </pc:sldMkLst>
      </pc:sldChg>
      <pc:sldChg chg="del">
        <pc:chgData name="Daniel Housam" userId="19a6bcf8-9951-43f2-9168-6dca4eb54aee" providerId="ADAL" clId="{EAFA7349-FE55-4F38-86D8-59A1C7456862}" dt="2025-05-28T17:34:53.406" v="358" actId="47"/>
        <pc:sldMkLst>
          <pc:docMk/>
          <pc:sldMk cId="1780580560" sldId="359"/>
        </pc:sldMkLst>
      </pc:sldChg>
      <pc:sldChg chg="modSp del mod">
        <pc:chgData name="Daniel Housam" userId="19a6bcf8-9951-43f2-9168-6dca4eb54aee" providerId="ADAL" clId="{EAFA7349-FE55-4F38-86D8-59A1C7456862}" dt="2025-05-28T19:01:26.630" v="836" actId="47"/>
        <pc:sldMkLst>
          <pc:docMk/>
          <pc:sldMk cId="2815800870" sldId="371"/>
        </pc:sldMkLst>
      </pc:sldChg>
      <pc:sldChg chg="del">
        <pc:chgData name="Daniel Housam" userId="19a6bcf8-9951-43f2-9168-6dca4eb54aee" providerId="ADAL" clId="{EAFA7349-FE55-4F38-86D8-59A1C7456862}" dt="2025-05-28T17:34:49.229" v="349" actId="47"/>
        <pc:sldMkLst>
          <pc:docMk/>
          <pc:sldMk cId="2920063061" sldId="380"/>
        </pc:sldMkLst>
      </pc:sldChg>
      <pc:sldChg chg="del">
        <pc:chgData name="Daniel Housam" userId="19a6bcf8-9951-43f2-9168-6dca4eb54aee" providerId="ADAL" clId="{EAFA7349-FE55-4F38-86D8-59A1C7456862}" dt="2025-05-28T17:34:50.016" v="351" actId="47"/>
        <pc:sldMkLst>
          <pc:docMk/>
          <pc:sldMk cId="49121245" sldId="381"/>
        </pc:sldMkLst>
      </pc:sldChg>
      <pc:sldChg chg="del">
        <pc:chgData name="Daniel Housam" userId="19a6bcf8-9951-43f2-9168-6dca4eb54aee" providerId="ADAL" clId="{EAFA7349-FE55-4F38-86D8-59A1C7456862}" dt="2025-05-28T17:34:50.418" v="352" actId="47"/>
        <pc:sldMkLst>
          <pc:docMk/>
          <pc:sldMk cId="2498670537" sldId="382"/>
        </pc:sldMkLst>
      </pc:sldChg>
      <pc:sldChg chg="del">
        <pc:chgData name="Daniel Housam" userId="19a6bcf8-9951-43f2-9168-6dca4eb54aee" providerId="ADAL" clId="{EAFA7349-FE55-4F38-86D8-59A1C7456862}" dt="2025-05-28T17:34:50.832" v="353" actId="47"/>
        <pc:sldMkLst>
          <pc:docMk/>
          <pc:sldMk cId="572499596" sldId="383"/>
        </pc:sldMkLst>
      </pc:sldChg>
      <pc:sldChg chg="del">
        <pc:chgData name="Daniel Housam" userId="19a6bcf8-9951-43f2-9168-6dca4eb54aee" providerId="ADAL" clId="{EAFA7349-FE55-4F38-86D8-59A1C7456862}" dt="2025-05-28T17:34:51.259" v="354" actId="47"/>
        <pc:sldMkLst>
          <pc:docMk/>
          <pc:sldMk cId="2865374601" sldId="384"/>
        </pc:sldMkLst>
      </pc:sldChg>
      <pc:sldChg chg="del">
        <pc:chgData name="Daniel Housam" userId="19a6bcf8-9951-43f2-9168-6dca4eb54aee" providerId="ADAL" clId="{EAFA7349-FE55-4F38-86D8-59A1C7456862}" dt="2025-05-28T17:34:51.709" v="355" actId="47"/>
        <pc:sldMkLst>
          <pc:docMk/>
          <pc:sldMk cId="2984825726" sldId="385"/>
        </pc:sldMkLst>
      </pc:sldChg>
      <pc:sldChg chg="del">
        <pc:chgData name="Daniel Housam" userId="19a6bcf8-9951-43f2-9168-6dca4eb54aee" providerId="ADAL" clId="{EAFA7349-FE55-4F38-86D8-59A1C7456862}" dt="2025-05-28T17:34:52.113" v="356" actId="47"/>
        <pc:sldMkLst>
          <pc:docMk/>
          <pc:sldMk cId="3175593517" sldId="386"/>
        </pc:sldMkLst>
      </pc:sldChg>
      <pc:sldChg chg="del">
        <pc:chgData name="Daniel Housam" userId="19a6bcf8-9951-43f2-9168-6dca4eb54aee" providerId="ADAL" clId="{EAFA7349-FE55-4F38-86D8-59A1C7456862}" dt="2025-05-28T17:34:52.613" v="357" actId="47"/>
        <pc:sldMkLst>
          <pc:docMk/>
          <pc:sldMk cId="2532997123" sldId="387"/>
        </pc:sldMkLst>
      </pc:sldChg>
      <pc:sldChg chg="del">
        <pc:chgData name="Daniel Housam" userId="19a6bcf8-9951-43f2-9168-6dca4eb54aee" providerId="ADAL" clId="{EAFA7349-FE55-4F38-86D8-59A1C7456862}" dt="2025-05-28T17:34:49.577" v="350" actId="47"/>
        <pc:sldMkLst>
          <pc:docMk/>
          <pc:sldMk cId="1120619919" sldId="388"/>
        </pc:sldMkLst>
      </pc:sldChg>
      <pc:sldChg chg="addSp delSp modSp add mod">
        <pc:chgData name="Daniel Housam" userId="19a6bcf8-9951-43f2-9168-6dca4eb54aee" providerId="ADAL" clId="{EAFA7349-FE55-4F38-86D8-59A1C7456862}" dt="2025-05-28T17:30:12.959" v="345" actId="1076"/>
        <pc:sldMkLst>
          <pc:docMk/>
          <pc:sldMk cId="210684028" sldId="389"/>
        </pc:sldMkLst>
      </pc:sldChg>
      <pc:sldChg chg="addSp modSp add mod ord">
        <pc:chgData name="Daniel Housam" userId="19a6bcf8-9951-43f2-9168-6dca4eb54aee" providerId="ADAL" clId="{EAFA7349-FE55-4F38-86D8-59A1C7456862}" dt="2025-05-28T18:15:34.452" v="448" actId="207"/>
        <pc:sldMkLst>
          <pc:docMk/>
          <pc:sldMk cId="1316662412" sldId="390"/>
        </pc:sldMkLst>
      </pc:sldChg>
      <pc:sldChg chg="modSp add mod">
        <pc:chgData name="Daniel Housam" userId="19a6bcf8-9951-43f2-9168-6dca4eb54aee" providerId="ADAL" clId="{EAFA7349-FE55-4F38-86D8-59A1C7456862}" dt="2025-05-28T20:23:05.056" v="860" actId="20577"/>
        <pc:sldMkLst>
          <pc:docMk/>
          <pc:sldMk cId="1538555110" sldId="391"/>
        </pc:sldMkLst>
      </pc:sldChg>
      <pc:sldChg chg="addSp delSp modSp add mod">
        <pc:chgData name="Daniel Housam" userId="19a6bcf8-9951-43f2-9168-6dca4eb54aee" providerId="ADAL" clId="{EAFA7349-FE55-4F38-86D8-59A1C7456862}" dt="2025-05-28T18:23:00.578" v="528" actId="1038"/>
        <pc:sldMkLst>
          <pc:docMk/>
          <pc:sldMk cId="532314920" sldId="392"/>
        </pc:sldMkLst>
      </pc:sldChg>
      <pc:sldChg chg="add del">
        <pc:chgData name="Daniel Housam" userId="19a6bcf8-9951-43f2-9168-6dca4eb54aee" providerId="ADAL" clId="{EAFA7349-FE55-4F38-86D8-59A1C7456862}" dt="2025-05-28T18:17:44.227" v="476" actId="2890"/>
        <pc:sldMkLst>
          <pc:docMk/>
          <pc:sldMk cId="1358841713" sldId="392"/>
        </pc:sldMkLst>
      </pc:sldChg>
      <pc:sldChg chg="modSp add mod">
        <pc:chgData name="Daniel Housam" userId="19a6bcf8-9951-43f2-9168-6dca4eb54aee" providerId="ADAL" clId="{EAFA7349-FE55-4F38-86D8-59A1C7456862}" dt="2025-05-28T18:34:41.093" v="574" actId="1036"/>
        <pc:sldMkLst>
          <pc:docMk/>
          <pc:sldMk cId="1725046199" sldId="393"/>
        </pc:sldMkLst>
      </pc:sldChg>
      <pc:sldChg chg="modSp add mod">
        <pc:chgData name="Daniel Housam" userId="19a6bcf8-9951-43f2-9168-6dca4eb54aee" providerId="ADAL" clId="{EAFA7349-FE55-4F38-86D8-59A1C7456862}" dt="2025-05-28T18:34:57.185" v="620" actId="1036"/>
        <pc:sldMkLst>
          <pc:docMk/>
          <pc:sldMk cId="1330432161" sldId="394"/>
        </pc:sldMkLst>
      </pc:sldChg>
      <pc:sldChg chg="modSp add mod ord">
        <pc:chgData name="Daniel Housam" userId="19a6bcf8-9951-43f2-9168-6dca4eb54aee" providerId="ADAL" clId="{EAFA7349-FE55-4F38-86D8-59A1C7456862}" dt="2025-05-28T20:41:43.767" v="939"/>
        <pc:sldMkLst>
          <pc:docMk/>
          <pc:sldMk cId="1336533915" sldId="395"/>
        </pc:sldMkLst>
      </pc:sldChg>
      <pc:sldChg chg="modSp add mod">
        <pc:chgData name="Daniel Housam" userId="19a6bcf8-9951-43f2-9168-6dca4eb54aee" providerId="ADAL" clId="{EAFA7349-FE55-4F38-86D8-59A1C7456862}" dt="2025-05-28T18:39:23.964" v="691" actId="1035"/>
        <pc:sldMkLst>
          <pc:docMk/>
          <pc:sldMk cId="1144464964" sldId="396"/>
        </pc:sldMkLst>
      </pc:sldChg>
      <pc:sldChg chg="modSp add mod">
        <pc:chgData name="Daniel Housam" userId="19a6bcf8-9951-43f2-9168-6dca4eb54aee" providerId="ADAL" clId="{EAFA7349-FE55-4F38-86D8-59A1C7456862}" dt="2025-05-28T18:59:42.085" v="781" actId="1036"/>
        <pc:sldMkLst>
          <pc:docMk/>
          <pc:sldMk cId="3962412747" sldId="397"/>
        </pc:sldMkLst>
      </pc:sldChg>
      <pc:sldChg chg="addSp delSp modSp add mod">
        <pc:chgData name="Daniel Housam" userId="19a6bcf8-9951-43f2-9168-6dca4eb54aee" providerId="ADAL" clId="{EAFA7349-FE55-4F38-86D8-59A1C7456862}" dt="2025-05-28T18:54:25.472" v="714" actId="478"/>
        <pc:sldMkLst>
          <pc:docMk/>
          <pc:sldMk cId="2496563738" sldId="398"/>
        </pc:sldMkLst>
      </pc:sldChg>
      <pc:sldChg chg="modSp add mod">
        <pc:chgData name="Daniel Housam" userId="19a6bcf8-9951-43f2-9168-6dca4eb54aee" providerId="ADAL" clId="{EAFA7349-FE55-4F38-86D8-59A1C7456862}" dt="2025-05-28T19:00:19.642" v="831" actId="1036"/>
        <pc:sldMkLst>
          <pc:docMk/>
          <pc:sldMk cId="1445735878" sldId="399"/>
        </pc:sldMkLst>
      </pc:sldChg>
      <pc:sldChg chg="add del">
        <pc:chgData name="Daniel Housam" userId="19a6bcf8-9951-43f2-9168-6dca4eb54aee" providerId="ADAL" clId="{EAFA7349-FE55-4F38-86D8-59A1C7456862}" dt="2025-05-28T19:00:30.682" v="832" actId="47"/>
        <pc:sldMkLst>
          <pc:docMk/>
          <pc:sldMk cId="2276797913" sldId="400"/>
        </pc:sldMkLst>
      </pc:sldChg>
      <pc:sldChg chg="add ord">
        <pc:chgData name="Daniel Housam" userId="19a6bcf8-9951-43f2-9168-6dca4eb54aee" providerId="ADAL" clId="{EAFA7349-FE55-4F38-86D8-59A1C7456862}" dt="2025-05-28T19:01:22.195" v="835"/>
        <pc:sldMkLst>
          <pc:docMk/>
          <pc:sldMk cId="3309339564" sldId="400"/>
        </pc:sldMkLst>
      </pc:sldChg>
      <pc:sldChg chg="add ord">
        <pc:chgData name="Daniel Housam" userId="19a6bcf8-9951-43f2-9168-6dca4eb54aee" providerId="ADAL" clId="{EAFA7349-FE55-4F38-86D8-59A1C7456862}" dt="2025-05-28T19:01:36.581" v="839"/>
        <pc:sldMkLst>
          <pc:docMk/>
          <pc:sldMk cId="1907094219" sldId="401"/>
        </pc:sldMkLst>
      </pc:sldChg>
      <pc:sldChg chg="modSp add mod">
        <pc:chgData name="Daniel Housam" userId="19a6bcf8-9951-43f2-9168-6dca4eb54aee" providerId="ADAL" clId="{EAFA7349-FE55-4F38-86D8-59A1C7456862}" dt="2025-05-28T20:28:39.008" v="900" actId="1035"/>
        <pc:sldMkLst>
          <pc:docMk/>
          <pc:sldMk cId="3785102180" sldId="402"/>
        </pc:sldMkLst>
      </pc:sldChg>
      <pc:sldChg chg="addSp delSp modSp add mod">
        <pc:chgData name="Daniel Housam" userId="19a6bcf8-9951-43f2-9168-6dca4eb54aee" providerId="ADAL" clId="{EAFA7349-FE55-4F38-86D8-59A1C7456862}" dt="2025-05-28T20:33:36.947" v="937" actId="1036"/>
        <pc:sldMkLst>
          <pc:docMk/>
          <pc:sldMk cId="2684829887" sldId="403"/>
        </pc:sldMkLst>
      </pc:sldChg>
      <pc:sldChg chg="modSp add mod">
        <pc:chgData name="Daniel Housam" userId="19a6bcf8-9951-43f2-9168-6dca4eb54aee" providerId="ADAL" clId="{EAFA7349-FE55-4F38-86D8-59A1C7456862}" dt="2025-05-28T20:43:11.760" v="991" actId="1035"/>
        <pc:sldMkLst>
          <pc:docMk/>
          <pc:sldMk cId="3077375000" sldId="404"/>
        </pc:sldMkLst>
      </pc:sldChg>
      <pc:sldChg chg="modSp add mod">
        <pc:chgData name="Daniel Housam" userId="19a6bcf8-9951-43f2-9168-6dca4eb54aee" providerId="ADAL" clId="{EAFA7349-FE55-4F38-86D8-59A1C7456862}" dt="2025-05-28T20:43:50.616" v="1073" actId="1035"/>
        <pc:sldMkLst>
          <pc:docMk/>
          <pc:sldMk cId="797393218" sldId="405"/>
        </pc:sldMkLst>
      </pc:sldChg>
      <pc:sldMasterChg chg="setBg modSldLayout">
        <pc:chgData name="Daniel Housam" userId="19a6bcf8-9951-43f2-9168-6dca4eb54aee" providerId="ADAL" clId="{EAFA7349-FE55-4F38-86D8-59A1C7456862}" dt="2025-05-27T23:46:53.911" v="70"/>
        <pc:sldMasterMkLst>
          <pc:docMk/>
          <pc:sldMasterMk cId="1716576902" sldId="2147483660"/>
        </pc:sldMasterMkLst>
        <pc:sldLayoutChg chg="setBg">
          <pc:chgData name="Daniel Housam" userId="19a6bcf8-9951-43f2-9168-6dca4eb54aee" providerId="ADAL" clId="{EAFA7349-FE55-4F38-86D8-59A1C7456862}" dt="2025-05-27T23:46:53.911" v="70"/>
          <pc:sldLayoutMkLst>
            <pc:docMk/>
            <pc:sldMasterMk cId="1716576902" sldId="2147483660"/>
            <pc:sldLayoutMk cId="4117366338" sldId="2147483661"/>
          </pc:sldLayoutMkLst>
        </pc:sldLayoutChg>
        <pc:sldLayoutChg chg="setBg">
          <pc:chgData name="Daniel Housam" userId="19a6bcf8-9951-43f2-9168-6dca4eb54aee" providerId="ADAL" clId="{EAFA7349-FE55-4F38-86D8-59A1C7456862}" dt="2025-05-27T23:46:53.911" v="70"/>
          <pc:sldLayoutMkLst>
            <pc:docMk/>
            <pc:sldMasterMk cId="1716576902" sldId="2147483660"/>
            <pc:sldLayoutMk cId="1737895376" sldId="2147483662"/>
          </pc:sldLayoutMkLst>
        </pc:sldLayoutChg>
        <pc:sldLayoutChg chg="setBg">
          <pc:chgData name="Daniel Housam" userId="19a6bcf8-9951-43f2-9168-6dca4eb54aee" providerId="ADAL" clId="{EAFA7349-FE55-4F38-86D8-59A1C7456862}" dt="2025-05-27T23:46:53.911" v="70"/>
          <pc:sldLayoutMkLst>
            <pc:docMk/>
            <pc:sldMasterMk cId="1716576902" sldId="2147483660"/>
            <pc:sldLayoutMk cId="3328417469" sldId="2147483663"/>
          </pc:sldLayoutMkLst>
        </pc:sldLayoutChg>
        <pc:sldLayoutChg chg="setBg">
          <pc:chgData name="Daniel Housam" userId="19a6bcf8-9951-43f2-9168-6dca4eb54aee" providerId="ADAL" clId="{EAFA7349-FE55-4F38-86D8-59A1C7456862}" dt="2025-05-27T23:46:53.911" v="70"/>
          <pc:sldLayoutMkLst>
            <pc:docMk/>
            <pc:sldMasterMk cId="1716576902" sldId="2147483660"/>
            <pc:sldLayoutMk cId="891340264" sldId="2147483664"/>
          </pc:sldLayoutMkLst>
        </pc:sldLayoutChg>
        <pc:sldLayoutChg chg="setBg">
          <pc:chgData name="Daniel Housam" userId="19a6bcf8-9951-43f2-9168-6dca4eb54aee" providerId="ADAL" clId="{EAFA7349-FE55-4F38-86D8-59A1C7456862}" dt="2025-05-27T23:46:53.911" v="70"/>
          <pc:sldLayoutMkLst>
            <pc:docMk/>
            <pc:sldMasterMk cId="1716576902" sldId="2147483660"/>
            <pc:sldLayoutMk cId="2129488973" sldId="2147483665"/>
          </pc:sldLayoutMkLst>
        </pc:sldLayoutChg>
        <pc:sldLayoutChg chg="setBg">
          <pc:chgData name="Daniel Housam" userId="19a6bcf8-9951-43f2-9168-6dca4eb54aee" providerId="ADAL" clId="{EAFA7349-FE55-4F38-86D8-59A1C7456862}" dt="2025-05-27T23:46:53.911" v="70"/>
          <pc:sldLayoutMkLst>
            <pc:docMk/>
            <pc:sldMasterMk cId="1716576902" sldId="2147483660"/>
            <pc:sldLayoutMk cId="2260873953" sldId="2147483666"/>
          </pc:sldLayoutMkLst>
        </pc:sldLayoutChg>
        <pc:sldLayoutChg chg="setBg">
          <pc:chgData name="Daniel Housam" userId="19a6bcf8-9951-43f2-9168-6dca4eb54aee" providerId="ADAL" clId="{EAFA7349-FE55-4F38-86D8-59A1C7456862}" dt="2025-05-27T23:46:53.911" v="70"/>
          <pc:sldLayoutMkLst>
            <pc:docMk/>
            <pc:sldMasterMk cId="1716576902" sldId="2147483660"/>
            <pc:sldLayoutMk cId="1881232145" sldId="2147483667"/>
          </pc:sldLayoutMkLst>
        </pc:sldLayoutChg>
        <pc:sldLayoutChg chg="setBg">
          <pc:chgData name="Daniel Housam" userId="19a6bcf8-9951-43f2-9168-6dca4eb54aee" providerId="ADAL" clId="{EAFA7349-FE55-4F38-86D8-59A1C7456862}" dt="2025-05-27T23:46:53.911" v="70"/>
          <pc:sldLayoutMkLst>
            <pc:docMk/>
            <pc:sldMasterMk cId="1716576902" sldId="2147483660"/>
            <pc:sldLayoutMk cId="2439630527" sldId="2147483668"/>
          </pc:sldLayoutMkLst>
        </pc:sldLayoutChg>
        <pc:sldLayoutChg chg="setBg">
          <pc:chgData name="Daniel Housam" userId="19a6bcf8-9951-43f2-9168-6dca4eb54aee" providerId="ADAL" clId="{EAFA7349-FE55-4F38-86D8-59A1C7456862}" dt="2025-05-27T23:46:53.911" v="70"/>
          <pc:sldLayoutMkLst>
            <pc:docMk/>
            <pc:sldMasterMk cId="1716576902" sldId="2147483660"/>
            <pc:sldLayoutMk cId="2804523055" sldId="2147483669"/>
          </pc:sldLayoutMkLst>
        </pc:sldLayoutChg>
        <pc:sldLayoutChg chg="setBg">
          <pc:chgData name="Daniel Housam" userId="19a6bcf8-9951-43f2-9168-6dca4eb54aee" providerId="ADAL" clId="{EAFA7349-FE55-4F38-86D8-59A1C7456862}" dt="2025-05-27T23:46:53.911" v="70"/>
          <pc:sldLayoutMkLst>
            <pc:docMk/>
            <pc:sldMasterMk cId="1716576902" sldId="2147483660"/>
            <pc:sldLayoutMk cId="3832747629" sldId="2147483670"/>
          </pc:sldLayoutMkLst>
        </pc:sldLayoutChg>
        <pc:sldLayoutChg chg="setBg">
          <pc:chgData name="Daniel Housam" userId="19a6bcf8-9951-43f2-9168-6dca4eb54aee" providerId="ADAL" clId="{EAFA7349-FE55-4F38-86D8-59A1C7456862}" dt="2025-05-27T23:46:53.911" v="70"/>
          <pc:sldLayoutMkLst>
            <pc:docMk/>
            <pc:sldMasterMk cId="1716576902" sldId="2147483660"/>
            <pc:sldLayoutMk cId="618728830" sldId="2147483671"/>
          </pc:sldLayoutMkLst>
        </pc:sldLayoutChg>
      </pc:sldMasterChg>
    </pc:docChg>
  </pc:docChgLst>
  <pc:docChgLst>
    <pc:chgData name="Daniel Housam" userId="19a6bcf8-9951-43f2-9168-6dca4eb54aee" providerId="ADAL" clId="{E1F8F113-11E4-4C8B-85C3-B0D2685EDDE3}"/>
    <pc:docChg chg="undo custSel addSld delSld modSld">
      <pc:chgData name="Daniel Housam" userId="19a6bcf8-9951-43f2-9168-6dca4eb54aee" providerId="ADAL" clId="{E1F8F113-11E4-4C8B-85C3-B0D2685EDDE3}" dt="2025-05-02T01:26:29.646" v="536"/>
      <pc:docMkLst>
        <pc:docMk/>
      </pc:docMkLst>
      <pc:sldChg chg="delSp modSp mod">
        <pc:chgData name="Daniel Housam" userId="19a6bcf8-9951-43f2-9168-6dca4eb54aee" providerId="ADAL" clId="{E1F8F113-11E4-4C8B-85C3-B0D2685EDDE3}" dt="2025-04-29T21:04:42.603" v="80" actId="478"/>
        <pc:sldMkLst>
          <pc:docMk/>
          <pc:sldMk cId="2815800870" sldId="371"/>
        </pc:sldMkLst>
      </pc:sldChg>
      <pc:sldChg chg="del">
        <pc:chgData name="Daniel Housam" userId="19a6bcf8-9951-43f2-9168-6dca4eb54aee" providerId="ADAL" clId="{E1F8F113-11E4-4C8B-85C3-B0D2685EDDE3}" dt="2025-04-29T21:04:22.735" v="72" actId="47"/>
        <pc:sldMkLst>
          <pc:docMk/>
          <pc:sldMk cId="2192619702" sldId="372"/>
        </pc:sldMkLst>
      </pc:sldChg>
      <pc:sldChg chg="del">
        <pc:chgData name="Daniel Housam" userId="19a6bcf8-9951-43f2-9168-6dca4eb54aee" providerId="ADAL" clId="{E1F8F113-11E4-4C8B-85C3-B0D2685EDDE3}" dt="2025-04-29T21:04:23.380" v="73" actId="47"/>
        <pc:sldMkLst>
          <pc:docMk/>
          <pc:sldMk cId="3969649097" sldId="373"/>
        </pc:sldMkLst>
      </pc:sldChg>
      <pc:sldChg chg="del">
        <pc:chgData name="Daniel Housam" userId="19a6bcf8-9951-43f2-9168-6dca4eb54aee" providerId="ADAL" clId="{E1F8F113-11E4-4C8B-85C3-B0D2685EDDE3}" dt="2025-04-29T21:04:23.991" v="74" actId="47"/>
        <pc:sldMkLst>
          <pc:docMk/>
          <pc:sldMk cId="3387503675" sldId="374"/>
        </pc:sldMkLst>
      </pc:sldChg>
      <pc:sldChg chg="del">
        <pc:chgData name="Daniel Housam" userId="19a6bcf8-9951-43f2-9168-6dca4eb54aee" providerId="ADAL" clId="{E1F8F113-11E4-4C8B-85C3-B0D2685EDDE3}" dt="2025-04-29T21:04:25.107" v="76" actId="47"/>
        <pc:sldMkLst>
          <pc:docMk/>
          <pc:sldMk cId="3806537780" sldId="375"/>
        </pc:sldMkLst>
      </pc:sldChg>
      <pc:sldChg chg="del">
        <pc:chgData name="Daniel Housam" userId="19a6bcf8-9951-43f2-9168-6dca4eb54aee" providerId="ADAL" clId="{E1F8F113-11E4-4C8B-85C3-B0D2685EDDE3}" dt="2025-04-29T21:04:24.501" v="75" actId="47"/>
        <pc:sldMkLst>
          <pc:docMk/>
          <pc:sldMk cId="476564409" sldId="376"/>
        </pc:sldMkLst>
      </pc:sldChg>
      <pc:sldChg chg="del">
        <pc:chgData name="Daniel Housam" userId="19a6bcf8-9951-43f2-9168-6dca4eb54aee" providerId="ADAL" clId="{E1F8F113-11E4-4C8B-85C3-B0D2685EDDE3}" dt="2025-04-29T21:04:25.631" v="77" actId="47"/>
        <pc:sldMkLst>
          <pc:docMk/>
          <pc:sldMk cId="2743259282" sldId="377"/>
        </pc:sldMkLst>
      </pc:sldChg>
      <pc:sldChg chg="del">
        <pc:chgData name="Daniel Housam" userId="19a6bcf8-9951-43f2-9168-6dca4eb54aee" providerId="ADAL" clId="{E1F8F113-11E4-4C8B-85C3-B0D2685EDDE3}" dt="2025-04-29T21:04:26.171" v="78" actId="47"/>
        <pc:sldMkLst>
          <pc:docMk/>
          <pc:sldMk cId="431520275" sldId="378"/>
        </pc:sldMkLst>
      </pc:sldChg>
      <pc:sldChg chg="del">
        <pc:chgData name="Daniel Housam" userId="19a6bcf8-9951-43f2-9168-6dca4eb54aee" providerId="ADAL" clId="{E1F8F113-11E4-4C8B-85C3-B0D2685EDDE3}" dt="2025-04-29T21:04:26.750" v="79" actId="47"/>
        <pc:sldMkLst>
          <pc:docMk/>
          <pc:sldMk cId="422923009" sldId="379"/>
        </pc:sldMkLst>
      </pc:sldChg>
      <pc:sldChg chg="modSp add mod">
        <pc:chgData name="Daniel Housam" userId="19a6bcf8-9951-43f2-9168-6dca4eb54aee" providerId="ADAL" clId="{E1F8F113-11E4-4C8B-85C3-B0D2685EDDE3}" dt="2025-05-02T01:26:16.472" v="534" actId="6549"/>
        <pc:sldMkLst>
          <pc:docMk/>
          <pc:sldMk cId="2920063061" sldId="380"/>
        </pc:sldMkLst>
      </pc:sldChg>
      <pc:sldChg chg="modSp add mod">
        <pc:chgData name="Daniel Housam" userId="19a6bcf8-9951-43f2-9168-6dca4eb54aee" providerId="ADAL" clId="{E1F8F113-11E4-4C8B-85C3-B0D2685EDDE3}" dt="2025-05-02T01:26:29.646" v="536"/>
        <pc:sldMkLst>
          <pc:docMk/>
          <pc:sldMk cId="49121245" sldId="381"/>
        </pc:sldMkLst>
      </pc:sldChg>
      <pc:sldChg chg="modSp add mod">
        <pc:chgData name="Daniel Housam" userId="19a6bcf8-9951-43f2-9168-6dca4eb54aee" providerId="ADAL" clId="{E1F8F113-11E4-4C8B-85C3-B0D2685EDDE3}" dt="2025-04-29T21:10:52.111" v="249" actId="1036"/>
        <pc:sldMkLst>
          <pc:docMk/>
          <pc:sldMk cId="2498670537" sldId="382"/>
        </pc:sldMkLst>
      </pc:sldChg>
      <pc:sldChg chg="modSp add mod">
        <pc:chgData name="Daniel Housam" userId="19a6bcf8-9951-43f2-9168-6dca4eb54aee" providerId="ADAL" clId="{E1F8F113-11E4-4C8B-85C3-B0D2685EDDE3}" dt="2025-04-29T21:11:24.219" v="285" actId="1035"/>
        <pc:sldMkLst>
          <pc:docMk/>
          <pc:sldMk cId="572499596" sldId="383"/>
        </pc:sldMkLst>
      </pc:sldChg>
      <pc:sldChg chg="modSp add mod">
        <pc:chgData name="Daniel Housam" userId="19a6bcf8-9951-43f2-9168-6dca4eb54aee" providerId="ADAL" clId="{E1F8F113-11E4-4C8B-85C3-B0D2685EDDE3}" dt="2025-04-29T21:11:39.947" v="301" actId="1036"/>
        <pc:sldMkLst>
          <pc:docMk/>
          <pc:sldMk cId="2865374601" sldId="384"/>
        </pc:sldMkLst>
      </pc:sldChg>
      <pc:sldChg chg="modSp add mod">
        <pc:chgData name="Daniel Housam" userId="19a6bcf8-9951-43f2-9168-6dca4eb54aee" providerId="ADAL" clId="{E1F8F113-11E4-4C8B-85C3-B0D2685EDDE3}" dt="2025-04-29T21:14:58.480" v="341" actId="1036"/>
        <pc:sldMkLst>
          <pc:docMk/>
          <pc:sldMk cId="2984825726" sldId="385"/>
        </pc:sldMkLst>
      </pc:sldChg>
      <pc:sldChg chg="modSp add mod">
        <pc:chgData name="Daniel Housam" userId="19a6bcf8-9951-43f2-9168-6dca4eb54aee" providerId="ADAL" clId="{E1F8F113-11E4-4C8B-85C3-B0D2685EDDE3}" dt="2025-04-29T21:15:37.023" v="418" actId="1036"/>
        <pc:sldMkLst>
          <pc:docMk/>
          <pc:sldMk cId="3175593517" sldId="386"/>
        </pc:sldMkLst>
      </pc:sldChg>
      <pc:sldChg chg="delSp modSp add mod">
        <pc:chgData name="Daniel Housam" userId="19a6bcf8-9951-43f2-9168-6dca4eb54aee" providerId="ADAL" clId="{E1F8F113-11E4-4C8B-85C3-B0D2685EDDE3}" dt="2025-04-29T21:17:03.425" v="463" actId="478"/>
        <pc:sldMkLst>
          <pc:docMk/>
          <pc:sldMk cId="2532997123" sldId="387"/>
        </pc:sldMkLst>
      </pc:sldChg>
      <pc:sldChg chg="modSp add mod">
        <pc:chgData name="Daniel Housam" userId="19a6bcf8-9951-43f2-9168-6dca4eb54aee" providerId="ADAL" clId="{E1F8F113-11E4-4C8B-85C3-B0D2685EDDE3}" dt="2025-05-02T01:26:24.391" v="535"/>
        <pc:sldMkLst>
          <pc:docMk/>
          <pc:sldMk cId="1120619919" sldId="388"/>
        </pc:sldMkLst>
      </pc:sldChg>
    </pc:docChg>
  </pc:docChgLst>
  <pc:docChgLst>
    <pc:chgData name="Daniel Housam" userId="19a6bcf8-9951-43f2-9168-6dca4eb54aee" providerId="ADAL" clId="{9417C72F-B62D-47AC-AAEB-FA42E8CCBAB5}"/>
    <pc:docChg chg="custSel addSld delSld modSld">
      <pc:chgData name="Daniel Housam" userId="19a6bcf8-9951-43f2-9168-6dca4eb54aee" providerId="ADAL" clId="{9417C72F-B62D-47AC-AAEB-FA42E8CCBAB5}" dt="2025-06-24T18:24:27.122" v="409" actId="1036"/>
      <pc:docMkLst>
        <pc:docMk/>
      </pc:docMkLst>
      <pc:sldChg chg="modSp mod">
        <pc:chgData name="Daniel Housam" userId="19a6bcf8-9951-43f2-9168-6dca4eb54aee" providerId="ADAL" clId="{9417C72F-B62D-47AC-AAEB-FA42E8CCBAB5}" dt="2025-06-24T18:17:36.992" v="122" actId="1035"/>
        <pc:sldMkLst>
          <pc:docMk/>
          <pc:sldMk cId="210684028" sldId="389"/>
        </pc:sldMkLst>
        <pc:spChg chg="mod">
          <ac:chgData name="Daniel Housam" userId="19a6bcf8-9951-43f2-9168-6dca4eb54aee" providerId="ADAL" clId="{9417C72F-B62D-47AC-AAEB-FA42E8CCBAB5}" dt="2025-06-24T18:17:36.992" v="122" actId="1035"/>
          <ac:spMkLst>
            <pc:docMk/>
            <pc:sldMk cId="210684028" sldId="389"/>
            <ac:spMk id="2" creationId="{AD5F64F0-8B65-7865-46AC-A196CBB4F9A9}"/>
          </ac:spMkLst>
        </pc:spChg>
        <pc:spChg chg="mod">
          <ac:chgData name="Daniel Housam" userId="19a6bcf8-9951-43f2-9168-6dca4eb54aee" providerId="ADAL" clId="{9417C72F-B62D-47AC-AAEB-FA42E8CCBAB5}" dt="2025-06-24T18:16:43.231" v="115" actId="1035"/>
          <ac:spMkLst>
            <pc:docMk/>
            <pc:sldMk cId="210684028" sldId="389"/>
            <ac:spMk id="4" creationId="{7942FF07-4640-0BAB-69AF-BDAA577DDE7F}"/>
          </ac:spMkLst>
        </pc:spChg>
        <pc:spChg chg="mod">
          <ac:chgData name="Daniel Housam" userId="19a6bcf8-9951-43f2-9168-6dca4eb54aee" providerId="ADAL" clId="{9417C72F-B62D-47AC-AAEB-FA42E8CCBAB5}" dt="2025-06-24T18:04:25.665" v="49" actId="20577"/>
          <ac:spMkLst>
            <pc:docMk/>
            <pc:sldMk cId="210684028" sldId="389"/>
            <ac:spMk id="7" creationId="{98DC303E-83B8-7C7B-E852-3A63CBEAFD28}"/>
          </ac:spMkLst>
        </pc:spChg>
      </pc:sldChg>
      <pc:sldChg chg="modSp add mod">
        <pc:chgData name="Daniel Housam" userId="19a6bcf8-9951-43f2-9168-6dca4eb54aee" providerId="ADAL" clId="{9417C72F-B62D-47AC-AAEB-FA42E8CCBAB5}" dt="2025-06-24T18:17:43.717" v="124" actId="1035"/>
        <pc:sldMkLst>
          <pc:docMk/>
          <pc:sldMk cId="912140696" sldId="391"/>
        </pc:sldMkLst>
      </pc:sldChg>
      <pc:sldChg chg="del">
        <pc:chgData name="Daniel Housam" userId="19a6bcf8-9951-43f2-9168-6dca4eb54aee" providerId="ADAL" clId="{9417C72F-B62D-47AC-AAEB-FA42E8CCBAB5}" dt="2025-06-24T18:16:06.728" v="70" actId="47"/>
        <pc:sldMkLst>
          <pc:docMk/>
          <pc:sldMk cId="4132552322" sldId="391"/>
        </pc:sldMkLst>
      </pc:sldChg>
      <pc:sldChg chg="del">
        <pc:chgData name="Daniel Housam" userId="19a6bcf8-9951-43f2-9168-6dca4eb54aee" providerId="ADAL" clId="{9417C72F-B62D-47AC-AAEB-FA42E8CCBAB5}" dt="2025-06-24T18:16:07.524" v="71" actId="47"/>
        <pc:sldMkLst>
          <pc:docMk/>
          <pc:sldMk cId="3342214639" sldId="392"/>
        </pc:sldMkLst>
      </pc:sldChg>
      <pc:sldChg chg="modSp add mod">
        <pc:chgData name="Daniel Housam" userId="19a6bcf8-9951-43f2-9168-6dca4eb54aee" providerId="ADAL" clId="{9417C72F-B62D-47AC-AAEB-FA42E8CCBAB5}" dt="2025-06-24T18:19:07.139" v="161" actId="1035"/>
        <pc:sldMkLst>
          <pc:docMk/>
          <pc:sldMk cId="3843680155" sldId="392"/>
        </pc:sldMkLst>
      </pc:sldChg>
      <pc:sldChg chg="del">
        <pc:chgData name="Daniel Housam" userId="19a6bcf8-9951-43f2-9168-6dca4eb54aee" providerId="ADAL" clId="{9417C72F-B62D-47AC-AAEB-FA42E8CCBAB5}" dt="2025-06-24T18:16:08.286" v="72" actId="47"/>
        <pc:sldMkLst>
          <pc:docMk/>
          <pc:sldMk cId="3454631578" sldId="393"/>
        </pc:sldMkLst>
      </pc:sldChg>
      <pc:sldChg chg="modSp add mod">
        <pc:chgData name="Daniel Housam" userId="19a6bcf8-9951-43f2-9168-6dca4eb54aee" providerId="ADAL" clId="{9417C72F-B62D-47AC-AAEB-FA42E8CCBAB5}" dt="2025-06-24T18:19:31.571" v="191" actId="1035"/>
        <pc:sldMkLst>
          <pc:docMk/>
          <pc:sldMk cId="4238117766" sldId="393"/>
        </pc:sldMkLst>
      </pc:sldChg>
      <pc:sldChg chg="modSp add mod">
        <pc:chgData name="Daniel Housam" userId="19a6bcf8-9951-43f2-9168-6dca4eb54aee" providerId="ADAL" clId="{9417C72F-B62D-47AC-AAEB-FA42E8CCBAB5}" dt="2025-06-24T18:19:38.735" v="192" actId="20577"/>
        <pc:sldMkLst>
          <pc:docMk/>
          <pc:sldMk cId="2588332010" sldId="394"/>
        </pc:sldMkLst>
      </pc:sldChg>
      <pc:sldChg chg="del">
        <pc:chgData name="Daniel Housam" userId="19a6bcf8-9951-43f2-9168-6dca4eb54aee" providerId="ADAL" clId="{9417C72F-B62D-47AC-AAEB-FA42E8CCBAB5}" dt="2025-06-24T18:16:08.898" v="73" actId="47"/>
        <pc:sldMkLst>
          <pc:docMk/>
          <pc:sldMk cId="4248914655" sldId="394"/>
        </pc:sldMkLst>
      </pc:sldChg>
      <pc:sldChg chg="modSp add mod">
        <pc:chgData name="Daniel Housam" userId="19a6bcf8-9951-43f2-9168-6dca4eb54aee" providerId="ADAL" clId="{9417C72F-B62D-47AC-AAEB-FA42E8CCBAB5}" dt="2025-06-24T18:20:47.843" v="230" actId="1036"/>
        <pc:sldMkLst>
          <pc:docMk/>
          <pc:sldMk cId="1995366094" sldId="395"/>
        </pc:sldMkLst>
      </pc:sldChg>
      <pc:sldChg chg="del">
        <pc:chgData name="Daniel Housam" userId="19a6bcf8-9951-43f2-9168-6dca4eb54aee" providerId="ADAL" clId="{9417C72F-B62D-47AC-AAEB-FA42E8CCBAB5}" dt="2025-06-24T18:16:09.517" v="74" actId="47"/>
        <pc:sldMkLst>
          <pc:docMk/>
          <pc:sldMk cId="3093051337" sldId="395"/>
        </pc:sldMkLst>
      </pc:sldChg>
      <pc:sldChg chg="del">
        <pc:chgData name="Daniel Housam" userId="19a6bcf8-9951-43f2-9168-6dca4eb54aee" providerId="ADAL" clId="{9417C72F-B62D-47AC-AAEB-FA42E8CCBAB5}" dt="2025-06-24T18:16:10.202" v="75" actId="47"/>
        <pc:sldMkLst>
          <pc:docMk/>
          <pc:sldMk cId="939669804" sldId="396"/>
        </pc:sldMkLst>
      </pc:sldChg>
      <pc:sldChg chg="modSp add mod">
        <pc:chgData name="Daniel Housam" userId="19a6bcf8-9951-43f2-9168-6dca4eb54aee" providerId="ADAL" clId="{9417C72F-B62D-47AC-AAEB-FA42E8CCBAB5}" dt="2025-06-24T18:21:32.924" v="261" actId="1035"/>
        <pc:sldMkLst>
          <pc:docMk/>
          <pc:sldMk cId="2931612685" sldId="396"/>
        </pc:sldMkLst>
      </pc:sldChg>
      <pc:sldChg chg="modSp add mod">
        <pc:chgData name="Daniel Housam" userId="19a6bcf8-9951-43f2-9168-6dca4eb54aee" providerId="ADAL" clId="{9417C72F-B62D-47AC-AAEB-FA42E8CCBAB5}" dt="2025-06-24T18:21:56.972" v="295" actId="1036"/>
        <pc:sldMkLst>
          <pc:docMk/>
          <pc:sldMk cId="1055517162" sldId="397"/>
        </pc:sldMkLst>
      </pc:sldChg>
      <pc:sldChg chg="del">
        <pc:chgData name="Daniel Housam" userId="19a6bcf8-9951-43f2-9168-6dca4eb54aee" providerId="ADAL" clId="{9417C72F-B62D-47AC-AAEB-FA42E8CCBAB5}" dt="2025-06-24T18:16:10.856" v="76" actId="47"/>
        <pc:sldMkLst>
          <pc:docMk/>
          <pc:sldMk cId="1980511791" sldId="397"/>
        </pc:sldMkLst>
      </pc:sldChg>
      <pc:sldChg chg="del">
        <pc:chgData name="Daniel Housam" userId="19a6bcf8-9951-43f2-9168-6dca4eb54aee" providerId="ADAL" clId="{9417C72F-B62D-47AC-AAEB-FA42E8CCBAB5}" dt="2025-06-24T18:16:11.575" v="77" actId="47"/>
        <pc:sldMkLst>
          <pc:docMk/>
          <pc:sldMk cId="639973272" sldId="398"/>
        </pc:sldMkLst>
      </pc:sldChg>
      <pc:sldChg chg="modSp add mod">
        <pc:chgData name="Daniel Housam" userId="19a6bcf8-9951-43f2-9168-6dca4eb54aee" providerId="ADAL" clId="{9417C72F-B62D-47AC-AAEB-FA42E8CCBAB5}" dt="2025-06-24T18:23:12.194" v="333" actId="1036"/>
        <pc:sldMkLst>
          <pc:docMk/>
          <pc:sldMk cId="3305165912" sldId="398"/>
        </pc:sldMkLst>
      </pc:sldChg>
      <pc:sldChg chg="del">
        <pc:chgData name="Daniel Housam" userId="19a6bcf8-9951-43f2-9168-6dca4eb54aee" providerId="ADAL" clId="{9417C72F-B62D-47AC-AAEB-FA42E8CCBAB5}" dt="2025-06-24T18:16:12.235" v="78" actId="47"/>
        <pc:sldMkLst>
          <pc:docMk/>
          <pc:sldMk cId="1213198211" sldId="399"/>
        </pc:sldMkLst>
      </pc:sldChg>
      <pc:sldChg chg="modSp add mod">
        <pc:chgData name="Daniel Housam" userId="19a6bcf8-9951-43f2-9168-6dca4eb54aee" providerId="ADAL" clId="{9417C72F-B62D-47AC-AAEB-FA42E8CCBAB5}" dt="2025-06-24T18:23:32.660" v="372" actId="1036"/>
        <pc:sldMkLst>
          <pc:docMk/>
          <pc:sldMk cId="3354648357" sldId="399"/>
        </pc:sldMkLst>
      </pc:sldChg>
      <pc:sldChg chg="modSp add mod">
        <pc:chgData name="Daniel Housam" userId="19a6bcf8-9951-43f2-9168-6dca4eb54aee" providerId="ADAL" clId="{9417C72F-B62D-47AC-AAEB-FA42E8CCBAB5}" dt="2025-06-24T18:24:27.122" v="409" actId="1036"/>
        <pc:sldMkLst>
          <pc:docMk/>
          <pc:sldMk cId="994221838" sldId="400"/>
        </pc:sldMkLst>
      </pc:sldChg>
      <pc:sldChg chg="del">
        <pc:chgData name="Daniel Housam" userId="19a6bcf8-9951-43f2-9168-6dca4eb54aee" providerId="ADAL" clId="{9417C72F-B62D-47AC-AAEB-FA42E8CCBAB5}" dt="2025-06-24T18:16:12.851" v="79" actId="47"/>
        <pc:sldMkLst>
          <pc:docMk/>
          <pc:sldMk cId="2709161913" sldId="400"/>
        </pc:sldMkLst>
      </pc:sldChg>
      <pc:sldChg chg="del">
        <pc:chgData name="Daniel Housam" userId="19a6bcf8-9951-43f2-9168-6dca4eb54aee" providerId="ADAL" clId="{9417C72F-B62D-47AC-AAEB-FA42E8CCBAB5}" dt="2025-06-24T18:16:13.473" v="80" actId="47"/>
        <pc:sldMkLst>
          <pc:docMk/>
          <pc:sldMk cId="3853723420" sldId="401"/>
        </pc:sldMkLst>
      </pc:sldChg>
      <pc:sldChg chg="del">
        <pc:chgData name="Daniel Housam" userId="19a6bcf8-9951-43f2-9168-6dca4eb54aee" providerId="ADAL" clId="{9417C72F-B62D-47AC-AAEB-FA42E8CCBAB5}" dt="2025-06-24T18:16:14.092" v="81" actId="47"/>
        <pc:sldMkLst>
          <pc:docMk/>
          <pc:sldMk cId="3346413310" sldId="402"/>
        </pc:sldMkLst>
      </pc:sldChg>
      <pc:sldChg chg="del">
        <pc:chgData name="Daniel Housam" userId="19a6bcf8-9951-43f2-9168-6dca4eb54aee" providerId="ADAL" clId="{9417C72F-B62D-47AC-AAEB-FA42E8CCBAB5}" dt="2025-06-24T18:16:14.764" v="82" actId="47"/>
        <pc:sldMkLst>
          <pc:docMk/>
          <pc:sldMk cId="4249997717" sldId="403"/>
        </pc:sldMkLst>
      </pc:sldChg>
      <pc:sldChg chg="del">
        <pc:chgData name="Daniel Housam" userId="19a6bcf8-9951-43f2-9168-6dca4eb54aee" providerId="ADAL" clId="{9417C72F-B62D-47AC-AAEB-FA42E8CCBAB5}" dt="2025-06-24T18:16:16.107" v="84" actId="47"/>
        <pc:sldMkLst>
          <pc:docMk/>
          <pc:sldMk cId="3777139819" sldId="404"/>
        </pc:sldMkLst>
      </pc:sldChg>
      <pc:sldChg chg="del">
        <pc:chgData name="Daniel Housam" userId="19a6bcf8-9951-43f2-9168-6dca4eb54aee" providerId="ADAL" clId="{9417C72F-B62D-47AC-AAEB-FA42E8CCBAB5}" dt="2025-06-24T18:16:16.771" v="85" actId="47"/>
        <pc:sldMkLst>
          <pc:docMk/>
          <pc:sldMk cId="3857675735" sldId="405"/>
        </pc:sldMkLst>
      </pc:sldChg>
      <pc:sldChg chg="del">
        <pc:chgData name="Daniel Housam" userId="19a6bcf8-9951-43f2-9168-6dca4eb54aee" providerId="ADAL" clId="{9417C72F-B62D-47AC-AAEB-FA42E8CCBAB5}" dt="2025-06-24T18:16:17.499" v="86" actId="47"/>
        <pc:sldMkLst>
          <pc:docMk/>
          <pc:sldMk cId="3016047957" sldId="406"/>
        </pc:sldMkLst>
      </pc:sldChg>
      <pc:sldChg chg="del">
        <pc:chgData name="Daniel Housam" userId="19a6bcf8-9951-43f2-9168-6dca4eb54aee" providerId="ADAL" clId="{9417C72F-B62D-47AC-AAEB-FA42E8CCBAB5}" dt="2025-06-24T18:16:15.403" v="83" actId="47"/>
        <pc:sldMkLst>
          <pc:docMk/>
          <pc:sldMk cId="2823490110" sldId="407"/>
        </pc:sldMkLst>
      </pc:sldChg>
    </pc:docChg>
  </pc:docChgLst>
  <pc:docChgLst>
    <pc:chgData name="Daniel Housam" userId="19a6bcf8-9951-43f2-9168-6dca4eb54aee" providerId="ADAL" clId="{1DCA26C0-B9A8-4F06-A02D-A0E0F5546C80}"/>
    <pc:docChg chg="custSel addSld delSld modSld sldOrd">
      <pc:chgData name="Daniel Housam" userId="19a6bcf8-9951-43f2-9168-6dca4eb54aee" providerId="ADAL" clId="{1DCA26C0-B9A8-4F06-A02D-A0E0F5546C80}" dt="2024-10-05T22:45:16.696" v="477"/>
      <pc:docMkLst>
        <pc:docMk/>
      </pc:docMkLst>
      <pc:sldChg chg="modSp mod">
        <pc:chgData name="Daniel Housam" userId="19a6bcf8-9951-43f2-9168-6dca4eb54aee" providerId="ADAL" clId="{1DCA26C0-B9A8-4F06-A02D-A0E0F5546C80}" dt="2024-10-03T13:07:38.416" v="75" actId="20577"/>
        <pc:sldMkLst>
          <pc:docMk/>
          <pc:sldMk cId="274377715" sldId="262"/>
        </pc:sldMkLst>
      </pc:sldChg>
      <pc:sldChg chg="modSp add mod">
        <pc:chgData name="Daniel Housam" userId="19a6bcf8-9951-43f2-9168-6dca4eb54aee" providerId="ADAL" clId="{1DCA26C0-B9A8-4F06-A02D-A0E0F5546C80}" dt="2024-10-03T22:18:26.363" v="440" actId="20577"/>
        <pc:sldMkLst>
          <pc:docMk/>
          <pc:sldMk cId="451413750" sldId="264"/>
        </pc:sldMkLst>
      </pc:sldChg>
      <pc:sldChg chg="del">
        <pc:chgData name="Daniel Housam" userId="19a6bcf8-9951-43f2-9168-6dca4eb54aee" providerId="ADAL" clId="{1DCA26C0-B9A8-4F06-A02D-A0E0F5546C80}" dt="2024-10-03T13:07:44.046" v="76" actId="47"/>
        <pc:sldMkLst>
          <pc:docMk/>
          <pc:sldMk cId="1320731660" sldId="264"/>
        </pc:sldMkLst>
      </pc:sldChg>
      <pc:sldChg chg="modSp add mod">
        <pc:chgData name="Daniel Housam" userId="19a6bcf8-9951-43f2-9168-6dca4eb54aee" providerId="ADAL" clId="{1DCA26C0-B9A8-4F06-A02D-A0E0F5546C80}" dt="2024-10-03T22:18:35.826" v="441"/>
        <pc:sldMkLst>
          <pc:docMk/>
          <pc:sldMk cId="914061963" sldId="265"/>
        </pc:sldMkLst>
      </pc:sldChg>
      <pc:sldChg chg="del">
        <pc:chgData name="Daniel Housam" userId="19a6bcf8-9951-43f2-9168-6dca4eb54aee" providerId="ADAL" clId="{1DCA26C0-B9A8-4F06-A02D-A0E0F5546C80}" dt="2024-10-03T13:07:44.454" v="77" actId="47"/>
        <pc:sldMkLst>
          <pc:docMk/>
          <pc:sldMk cId="2507804347" sldId="265"/>
        </pc:sldMkLst>
      </pc:sldChg>
      <pc:sldChg chg="modSp add mod">
        <pc:chgData name="Daniel Housam" userId="19a6bcf8-9951-43f2-9168-6dca4eb54aee" providerId="ADAL" clId="{1DCA26C0-B9A8-4F06-A02D-A0E0F5546C80}" dt="2024-10-03T22:16:06.606" v="429" actId="20577"/>
        <pc:sldMkLst>
          <pc:docMk/>
          <pc:sldMk cId="1728995594" sldId="266"/>
        </pc:sldMkLst>
      </pc:sldChg>
      <pc:sldChg chg="del">
        <pc:chgData name="Daniel Housam" userId="19a6bcf8-9951-43f2-9168-6dca4eb54aee" providerId="ADAL" clId="{1DCA26C0-B9A8-4F06-A02D-A0E0F5546C80}" dt="2024-10-03T13:07:45.194" v="78" actId="47"/>
        <pc:sldMkLst>
          <pc:docMk/>
          <pc:sldMk cId="3339996971" sldId="266"/>
        </pc:sldMkLst>
      </pc:sldChg>
      <pc:sldChg chg="modSp add mod">
        <pc:chgData name="Daniel Housam" userId="19a6bcf8-9951-43f2-9168-6dca4eb54aee" providerId="ADAL" clId="{1DCA26C0-B9A8-4F06-A02D-A0E0F5546C80}" dt="2024-10-03T13:14:38.314" v="296" actId="5793"/>
        <pc:sldMkLst>
          <pc:docMk/>
          <pc:sldMk cId="3244924669" sldId="267"/>
        </pc:sldMkLst>
      </pc:sldChg>
      <pc:sldChg chg="modSp add mod">
        <pc:chgData name="Daniel Housam" userId="19a6bcf8-9951-43f2-9168-6dca4eb54aee" providerId="ADAL" clId="{1DCA26C0-B9A8-4F06-A02D-A0E0F5546C80}" dt="2024-10-03T13:14:54.207" v="323" actId="1035"/>
        <pc:sldMkLst>
          <pc:docMk/>
          <pc:sldMk cId="1078987072" sldId="268"/>
        </pc:sldMkLst>
      </pc:sldChg>
      <pc:sldChg chg="modSp add mod">
        <pc:chgData name="Daniel Housam" userId="19a6bcf8-9951-43f2-9168-6dca4eb54aee" providerId="ADAL" clId="{1DCA26C0-B9A8-4F06-A02D-A0E0F5546C80}" dt="2024-10-03T22:16:49.648" v="430"/>
        <pc:sldMkLst>
          <pc:docMk/>
          <pc:sldMk cId="1583969718" sldId="269"/>
        </pc:sldMkLst>
      </pc:sldChg>
      <pc:sldChg chg="modSp add mod">
        <pc:chgData name="Daniel Housam" userId="19a6bcf8-9951-43f2-9168-6dca4eb54aee" providerId="ADAL" clId="{1DCA26C0-B9A8-4F06-A02D-A0E0F5546C80}" dt="2024-10-03T13:18:05.720" v="398" actId="20577"/>
        <pc:sldMkLst>
          <pc:docMk/>
          <pc:sldMk cId="1811867059" sldId="270"/>
        </pc:sldMkLst>
      </pc:sldChg>
      <pc:sldChg chg="addSp delSp modSp add mod ord">
        <pc:chgData name="Daniel Housam" userId="19a6bcf8-9951-43f2-9168-6dca4eb54aee" providerId="ADAL" clId="{1DCA26C0-B9A8-4F06-A02D-A0E0F5546C80}" dt="2024-10-05T22:45:16.696" v="477"/>
        <pc:sldMkLst>
          <pc:docMk/>
          <pc:sldMk cId="655233803" sldId="271"/>
        </pc:sldMkLst>
      </pc:sldChg>
      <pc:sldChg chg="add del">
        <pc:chgData name="Daniel Housam" userId="19a6bcf8-9951-43f2-9168-6dca4eb54aee" providerId="ADAL" clId="{1DCA26C0-B9A8-4F06-A02D-A0E0F5546C80}" dt="2024-10-05T22:45:13.671" v="475" actId="47"/>
        <pc:sldMkLst>
          <pc:docMk/>
          <pc:sldMk cId="292332843" sldId="272"/>
        </pc:sldMkLst>
      </pc:sldChg>
    </pc:docChg>
  </pc:docChgLst>
  <pc:docChgLst>
    <pc:chgData name="Daniel Housam" userId="19a6bcf8-9951-43f2-9168-6dca4eb54aee" providerId="ADAL" clId="{D18B78A4-C3EC-4E6D-AC55-B121A459CD0F}"/>
    <pc:docChg chg="custSel addSld delSld modSld sldOrd modMainMaster">
      <pc:chgData name="Daniel Housam" userId="19a6bcf8-9951-43f2-9168-6dca4eb54aee" providerId="ADAL" clId="{D18B78A4-C3EC-4E6D-AC55-B121A459CD0F}" dt="2024-08-04T11:41:52.280" v="645"/>
      <pc:docMkLst>
        <pc:docMk/>
      </pc:docMkLst>
      <pc:sldChg chg="del">
        <pc:chgData name="Daniel Housam" userId="19a6bcf8-9951-43f2-9168-6dca4eb54aee" providerId="ADAL" clId="{D18B78A4-C3EC-4E6D-AC55-B121A459CD0F}" dt="2024-07-29T21:03:06.070" v="3" actId="47"/>
        <pc:sldMkLst>
          <pc:docMk/>
          <pc:sldMk cId="506471427" sldId="256"/>
        </pc:sldMkLst>
      </pc:sldChg>
      <pc:sldChg chg="addSp delSp modSp mod setBg">
        <pc:chgData name="Daniel Housam" userId="19a6bcf8-9951-43f2-9168-6dca4eb54aee" providerId="ADAL" clId="{D18B78A4-C3EC-4E6D-AC55-B121A459CD0F}" dt="2024-07-29T21:03:53.745" v="9" actId="478"/>
        <pc:sldMkLst>
          <pc:docMk/>
          <pc:sldMk cId="136353780" sldId="257"/>
        </pc:sldMkLst>
      </pc:sldChg>
      <pc:sldChg chg="del setBg">
        <pc:chgData name="Daniel Housam" userId="19a6bcf8-9951-43f2-9168-6dca4eb54aee" providerId="ADAL" clId="{D18B78A4-C3EC-4E6D-AC55-B121A459CD0F}" dt="2024-07-30T14:43:03.377" v="325" actId="47"/>
        <pc:sldMkLst>
          <pc:docMk/>
          <pc:sldMk cId="2604019748" sldId="259"/>
        </pc:sldMkLst>
      </pc:sldChg>
      <pc:sldChg chg="del">
        <pc:chgData name="Daniel Housam" userId="19a6bcf8-9951-43f2-9168-6dca4eb54aee" providerId="ADAL" clId="{D18B78A4-C3EC-4E6D-AC55-B121A459CD0F}" dt="2024-07-29T21:03:58.431" v="10" actId="47"/>
        <pc:sldMkLst>
          <pc:docMk/>
          <pc:sldMk cId="1984888235" sldId="260"/>
        </pc:sldMkLst>
      </pc:sldChg>
      <pc:sldChg chg="add ord">
        <pc:chgData name="Daniel Housam" userId="19a6bcf8-9951-43f2-9168-6dca4eb54aee" providerId="ADAL" clId="{D18B78A4-C3EC-4E6D-AC55-B121A459CD0F}" dt="2024-07-29T21:04:05.418" v="13"/>
        <pc:sldMkLst>
          <pc:docMk/>
          <pc:sldMk cId="3743256776" sldId="260"/>
        </pc:sldMkLst>
      </pc:sldChg>
      <pc:sldChg chg="modSp add mod">
        <pc:chgData name="Daniel Housam" userId="19a6bcf8-9951-43f2-9168-6dca4eb54aee" providerId="ADAL" clId="{D18B78A4-C3EC-4E6D-AC55-B121A459CD0F}" dt="2024-07-30T14:43:25.631" v="328" actId="120"/>
        <pc:sldMkLst>
          <pc:docMk/>
          <pc:sldMk cId="3397475811" sldId="261"/>
        </pc:sldMkLst>
      </pc:sldChg>
      <pc:sldChg chg="modSp add mod">
        <pc:chgData name="Daniel Housam" userId="19a6bcf8-9951-43f2-9168-6dca4eb54aee" providerId="ADAL" clId="{D18B78A4-C3EC-4E6D-AC55-B121A459CD0F}" dt="2024-07-30T14:43:18.453" v="327" actId="120"/>
        <pc:sldMkLst>
          <pc:docMk/>
          <pc:sldMk cId="274377715" sldId="262"/>
        </pc:sldMkLst>
      </pc:sldChg>
      <pc:sldChg chg="modSp add mod">
        <pc:chgData name="Daniel Housam" userId="19a6bcf8-9951-43f2-9168-6dca4eb54aee" providerId="ADAL" clId="{D18B78A4-C3EC-4E6D-AC55-B121A459CD0F}" dt="2024-08-01T13:10:39.458" v="592" actId="20577"/>
        <pc:sldMkLst>
          <pc:docMk/>
          <pc:sldMk cId="3399931056" sldId="263"/>
        </pc:sldMkLst>
      </pc:sldChg>
      <pc:sldChg chg="addSp delSp modSp add mod">
        <pc:chgData name="Daniel Housam" userId="19a6bcf8-9951-43f2-9168-6dca4eb54aee" providerId="ADAL" clId="{D18B78A4-C3EC-4E6D-AC55-B121A459CD0F}" dt="2024-08-01T13:11:17.676" v="594"/>
        <pc:sldMkLst>
          <pc:docMk/>
          <pc:sldMk cId="4126035594" sldId="264"/>
        </pc:sldMkLst>
      </pc:sldChg>
      <pc:sldChg chg="addSp delSp modSp add mod">
        <pc:chgData name="Daniel Housam" userId="19a6bcf8-9951-43f2-9168-6dca4eb54aee" providerId="ADAL" clId="{D18B78A4-C3EC-4E6D-AC55-B121A459CD0F}" dt="2024-08-01T13:11:25.597" v="596"/>
        <pc:sldMkLst>
          <pc:docMk/>
          <pc:sldMk cId="24378399" sldId="265"/>
        </pc:sldMkLst>
      </pc:sldChg>
      <pc:sldChg chg="addSp delSp modSp add mod">
        <pc:chgData name="Daniel Housam" userId="19a6bcf8-9951-43f2-9168-6dca4eb54aee" providerId="ADAL" clId="{D18B78A4-C3EC-4E6D-AC55-B121A459CD0F}" dt="2024-08-01T13:11:40.260" v="598"/>
        <pc:sldMkLst>
          <pc:docMk/>
          <pc:sldMk cId="435756130" sldId="266"/>
        </pc:sldMkLst>
      </pc:sldChg>
      <pc:sldChg chg="addSp delSp modSp add del mod">
        <pc:chgData name="Daniel Housam" userId="19a6bcf8-9951-43f2-9168-6dca4eb54aee" providerId="ADAL" clId="{D18B78A4-C3EC-4E6D-AC55-B121A459CD0F}" dt="2024-08-03T12:25:57.019" v="601" actId="2696"/>
        <pc:sldMkLst>
          <pc:docMk/>
          <pc:sldMk cId="1097516518" sldId="267"/>
        </pc:sldMkLst>
      </pc:sldChg>
      <pc:sldChg chg="modSp add mod">
        <pc:chgData name="Daniel Housam" userId="19a6bcf8-9951-43f2-9168-6dca4eb54aee" providerId="ADAL" clId="{D18B78A4-C3EC-4E6D-AC55-B121A459CD0F}" dt="2024-07-30T14:53:34.068" v="518" actId="1036"/>
        <pc:sldMkLst>
          <pc:docMk/>
          <pc:sldMk cId="3875132881" sldId="268"/>
        </pc:sldMkLst>
      </pc:sldChg>
      <pc:sldChg chg="modSp add mod">
        <pc:chgData name="Daniel Housam" userId="19a6bcf8-9951-43f2-9168-6dca4eb54aee" providerId="ADAL" clId="{D18B78A4-C3EC-4E6D-AC55-B121A459CD0F}" dt="2024-07-30T14:54:16.718" v="525" actId="20577"/>
        <pc:sldMkLst>
          <pc:docMk/>
          <pc:sldMk cId="128240164" sldId="269"/>
        </pc:sldMkLst>
      </pc:sldChg>
      <pc:sldChg chg="modSp add mod">
        <pc:chgData name="Daniel Housam" userId="19a6bcf8-9951-43f2-9168-6dca4eb54aee" providerId="ADAL" clId="{D18B78A4-C3EC-4E6D-AC55-B121A459CD0F}" dt="2024-08-01T13:09:04.318" v="562" actId="313"/>
        <pc:sldMkLst>
          <pc:docMk/>
          <pc:sldMk cId="1684100661" sldId="270"/>
        </pc:sldMkLst>
      </pc:sldChg>
      <pc:sldChg chg="modSp add mod ord">
        <pc:chgData name="Daniel Housam" userId="19a6bcf8-9951-43f2-9168-6dca4eb54aee" providerId="ADAL" clId="{D18B78A4-C3EC-4E6D-AC55-B121A459CD0F}" dt="2024-08-04T11:41:41.427" v="642" actId="20577"/>
        <pc:sldMkLst>
          <pc:docMk/>
          <pc:sldMk cId="2518573514" sldId="271"/>
        </pc:sldMkLst>
      </pc:sldChg>
      <pc:sldChg chg="add ord">
        <pc:chgData name="Daniel Housam" userId="19a6bcf8-9951-43f2-9168-6dca4eb54aee" providerId="ADAL" clId="{D18B78A4-C3EC-4E6D-AC55-B121A459CD0F}" dt="2024-08-04T11:41:52.280" v="645"/>
        <pc:sldMkLst>
          <pc:docMk/>
          <pc:sldMk cId="3322287777" sldId="272"/>
        </pc:sldMkLst>
      </pc:sldChg>
      <pc:sldMasterChg chg="setBg modSldLayout">
        <pc:chgData name="Daniel Housam" userId="19a6bcf8-9951-43f2-9168-6dca4eb54aee" providerId="ADAL" clId="{D18B78A4-C3EC-4E6D-AC55-B121A459CD0F}" dt="2024-07-29T21:02:59.345" v="2"/>
        <pc:sldMasterMkLst>
          <pc:docMk/>
          <pc:sldMasterMk cId="1716576902" sldId="2147483660"/>
        </pc:sldMasterMkLst>
        <pc:sldLayoutChg chg="setBg">
          <pc:chgData name="Daniel Housam" userId="19a6bcf8-9951-43f2-9168-6dca4eb54aee" providerId="ADAL" clId="{D18B78A4-C3EC-4E6D-AC55-B121A459CD0F}" dt="2024-07-29T21:02:59.345" v="2"/>
          <pc:sldLayoutMkLst>
            <pc:docMk/>
            <pc:sldMasterMk cId="1716576902" sldId="2147483660"/>
            <pc:sldLayoutMk cId="4117366338" sldId="2147483661"/>
          </pc:sldLayoutMkLst>
        </pc:sldLayoutChg>
        <pc:sldLayoutChg chg="setBg">
          <pc:chgData name="Daniel Housam" userId="19a6bcf8-9951-43f2-9168-6dca4eb54aee" providerId="ADAL" clId="{D18B78A4-C3EC-4E6D-AC55-B121A459CD0F}" dt="2024-07-29T21:02:59.345" v="2"/>
          <pc:sldLayoutMkLst>
            <pc:docMk/>
            <pc:sldMasterMk cId="1716576902" sldId="2147483660"/>
            <pc:sldLayoutMk cId="1737895376" sldId="2147483662"/>
          </pc:sldLayoutMkLst>
        </pc:sldLayoutChg>
        <pc:sldLayoutChg chg="setBg">
          <pc:chgData name="Daniel Housam" userId="19a6bcf8-9951-43f2-9168-6dca4eb54aee" providerId="ADAL" clId="{D18B78A4-C3EC-4E6D-AC55-B121A459CD0F}" dt="2024-07-29T21:02:59.345" v="2"/>
          <pc:sldLayoutMkLst>
            <pc:docMk/>
            <pc:sldMasterMk cId="1716576902" sldId="2147483660"/>
            <pc:sldLayoutMk cId="3328417469" sldId="2147483663"/>
          </pc:sldLayoutMkLst>
        </pc:sldLayoutChg>
        <pc:sldLayoutChg chg="setBg">
          <pc:chgData name="Daniel Housam" userId="19a6bcf8-9951-43f2-9168-6dca4eb54aee" providerId="ADAL" clId="{D18B78A4-C3EC-4E6D-AC55-B121A459CD0F}" dt="2024-07-29T21:02:59.345" v="2"/>
          <pc:sldLayoutMkLst>
            <pc:docMk/>
            <pc:sldMasterMk cId="1716576902" sldId="2147483660"/>
            <pc:sldLayoutMk cId="891340264" sldId="2147483664"/>
          </pc:sldLayoutMkLst>
        </pc:sldLayoutChg>
        <pc:sldLayoutChg chg="setBg">
          <pc:chgData name="Daniel Housam" userId="19a6bcf8-9951-43f2-9168-6dca4eb54aee" providerId="ADAL" clId="{D18B78A4-C3EC-4E6D-AC55-B121A459CD0F}" dt="2024-07-29T21:02:59.345" v="2"/>
          <pc:sldLayoutMkLst>
            <pc:docMk/>
            <pc:sldMasterMk cId="1716576902" sldId="2147483660"/>
            <pc:sldLayoutMk cId="2129488973" sldId="2147483665"/>
          </pc:sldLayoutMkLst>
        </pc:sldLayoutChg>
        <pc:sldLayoutChg chg="setBg">
          <pc:chgData name="Daniel Housam" userId="19a6bcf8-9951-43f2-9168-6dca4eb54aee" providerId="ADAL" clId="{D18B78A4-C3EC-4E6D-AC55-B121A459CD0F}" dt="2024-07-29T21:02:59.345" v="2"/>
          <pc:sldLayoutMkLst>
            <pc:docMk/>
            <pc:sldMasterMk cId="1716576902" sldId="2147483660"/>
            <pc:sldLayoutMk cId="2260873953" sldId="2147483666"/>
          </pc:sldLayoutMkLst>
        </pc:sldLayoutChg>
        <pc:sldLayoutChg chg="setBg">
          <pc:chgData name="Daniel Housam" userId="19a6bcf8-9951-43f2-9168-6dca4eb54aee" providerId="ADAL" clId="{D18B78A4-C3EC-4E6D-AC55-B121A459CD0F}" dt="2024-07-29T21:02:59.345" v="2"/>
          <pc:sldLayoutMkLst>
            <pc:docMk/>
            <pc:sldMasterMk cId="1716576902" sldId="2147483660"/>
            <pc:sldLayoutMk cId="1881232145" sldId="2147483667"/>
          </pc:sldLayoutMkLst>
        </pc:sldLayoutChg>
        <pc:sldLayoutChg chg="setBg">
          <pc:chgData name="Daniel Housam" userId="19a6bcf8-9951-43f2-9168-6dca4eb54aee" providerId="ADAL" clId="{D18B78A4-C3EC-4E6D-AC55-B121A459CD0F}" dt="2024-07-29T21:02:59.345" v="2"/>
          <pc:sldLayoutMkLst>
            <pc:docMk/>
            <pc:sldMasterMk cId="1716576902" sldId="2147483660"/>
            <pc:sldLayoutMk cId="2439630527" sldId="2147483668"/>
          </pc:sldLayoutMkLst>
        </pc:sldLayoutChg>
        <pc:sldLayoutChg chg="setBg">
          <pc:chgData name="Daniel Housam" userId="19a6bcf8-9951-43f2-9168-6dca4eb54aee" providerId="ADAL" clId="{D18B78A4-C3EC-4E6D-AC55-B121A459CD0F}" dt="2024-07-29T21:02:59.345" v="2"/>
          <pc:sldLayoutMkLst>
            <pc:docMk/>
            <pc:sldMasterMk cId="1716576902" sldId="2147483660"/>
            <pc:sldLayoutMk cId="2804523055" sldId="2147483669"/>
          </pc:sldLayoutMkLst>
        </pc:sldLayoutChg>
        <pc:sldLayoutChg chg="setBg">
          <pc:chgData name="Daniel Housam" userId="19a6bcf8-9951-43f2-9168-6dca4eb54aee" providerId="ADAL" clId="{D18B78A4-C3EC-4E6D-AC55-B121A459CD0F}" dt="2024-07-29T21:02:59.345" v="2"/>
          <pc:sldLayoutMkLst>
            <pc:docMk/>
            <pc:sldMasterMk cId="1716576902" sldId="2147483660"/>
            <pc:sldLayoutMk cId="3832747629" sldId="2147483670"/>
          </pc:sldLayoutMkLst>
        </pc:sldLayoutChg>
        <pc:sldLayoutChg chg="setBg">
          <pc:chgData name="Daniel Housam" userId="19a6bcf8-9951-43f2-9168-6dca4eb54aee" providerId="ADAL" clId="{D18B78A4-C3EC-4E6D-AC55-B121A459CD0F}" dt="2024-07-29T21:02:59.345" v="2"/>
          <pc:sldLayoutMkLst>
            <pc:docMk/>
            <pc:sldMasterMk cId="1716576902" sldId="2147483660"/>
            <pc:sldLayoutMk cId="618728830" sldId="2147483671"/>
          </pc:sldLayoutMkLst>
        </pc:sldLayoutChg>
      </pc:sldMasterChg>
    </pc:docChg>
  </pc:docChgLst>
  <pc:docChgLst>
    <pc:chgData name="Daniel Housam" userId="19a6bcf8-9951-43f2-9168-6dca4eb54aee" providerId="ADAL" clId="{B7BA0ED8-8FBC-4327-8A7F-1279EBBBC75D}"/>
    <pc:docChg chg="custSel addSld delSld modSld sldOrd modMainMaster">
      <pc:chgData name="Daniel Housam" userId="19a6bcf8-9951-43f2-9168-6dca4eb54aee" providerId="ADAL" clId="{B7BA0ED8-8FBC-4327-8A7F-1279EBBBC75D}" dt="2024-11-05T18:15:24.483" v="364" actId="47"/>
      <pc:docMkLst>
        <pc:docMk/>
      </pc:docMkLst>
      <pc:sldChg chg="del">
        <pc:chgData name="Daniel Housam" userId="19a6bcf8-9951-43f2-9168-6dca4eb54aee" providerId="ADAL" clId="{B7BA0ED8-8FBC-4327-8A7F-1279EBBBC75D}" dt="2024-11-05T18:08:36.429" v="112" actId="47"/>
        <pc:sldMkLst>
          <pc:docMk/>
          <pc:sldMk cId="274377715" sldId="262"/>
        </pc:sldMkLst>
      </pc:sldChg>
      <pc:sldChg chg="del">
        <pc:chgData name="Daniel Housam" userId="19a6bcf8-9951-43f2-9168-6dca4eb54aee" providerId="ADAL" clId="{B7BA0ED8-8FBC-4327-8A7F-1279EBBBC75D}" dt="2024-11-05T18:08:38.257" v="115" actId="47"/>
        <pc:sldMkLst>
          <pc:docMk/>
          <pc:sldMk cId="3146380601" sldId="263"/>
        </pc:sldMkLst>
      </pc:sldChg>
      <pc:sldChg chg="del">
        <pc:chgData name="Daniel Housam" userId="19a6bcf8-9951-43f2-9168-6dca4eb54aee" providerId="ADAL" clId="{B7BA0ED8-8FBC-4327-8A7F-1279EBBBC75D}" dt="2024-11-05T18:08:38.743" v="116" actId="47"/>
        <pc:sldMkLst>
          <pc:docMk/>
          <pc:sldMk cId="158629310" sldId="266"/>
        </pc:sldMkLst>
      </pc:sldChg>
      <pc:sldChg chg="del">
        <pc:chgData name="Daniel Housam" userId="19a6bcf8-9951-43f2-9168-6dca4eb54aee" providerId="ADAL" clId="{B7BA0ED8-8FBC-4327-8A7F-1279EBBBC75D}" dt="2024-11-05T18:15:24.483" v="364" actId="47"/>
        <pc:sldMkLst>
          <pc:docMk/>
          <pc:sldMk cId="700739" sldId="267"/>
        </pc:sldMkLst>
      </pc:sldChg>
      <pc:sldChg chg="modSp add mod">
        <pc:chgData name="Daniel Housam" userId="19a6bcf8-9951-43f2-9168-6dca4eb54aee" providerId="ADAL" clId="{B7BA0ED8-8FBC-4327-8A7F-1279EBBBC75D}" dt="2024-11-05T18:09:17.775" v="151" actId="1035"/>
        <pc:sldMkLst>
          <pc:docMk/>
          <pc:sldMk cId="2867178171" sldId="273"/>
        </pc:sldMkLst>
      </pc:sldChg>
      <pc:sldChg chg="del">
        <pc:chgData name="Daniel Housam" userId="19a6bcf8-9951-43f2-9168-6dca4eb54aee" providerId="ADAL" clId="{B7BA0ED8-8FBC-4327-8A7F-1279EBBBC75D}" dt="2024-11-05T18:08:36.913" v="113" actId="47"/>
        <pc:sldMkLst>
          <pc:docMk/>
          <pc:sldMk cId="2925286420" sldId="273"/>
        </pc:sldMkLst>
      </pc:sldChg>
      <pc:sldChg chg="del">
        <pc:chgData name="Daniel Housam" userId="19a6bcf8-9951-43f2-9168-6dca4eb54aee" providerId="ADAL" clId="{B7BA0ED8-8FBC-4327-8A7F-1279EBBBC75D}" dt="2024-11-05T18:08:37.406" v="114" actId="47"/>
        <pc:sldMkLst>
          <pc:docMk/>
          <pc:sldMk cId="433604042" sldId="274"/>
        </pc:sldMkLst>
      </pc:sldChg>
      <pc:sldChg chg="modSp add mod">
        <pc:chgData name="Daniel Housam" userId="19a6bcf8-9951-43f2-9168-6dca4eb54aee" providerId="ADAL" clId="{B7BA0ED8-8FBC-4327-8A7F-1279EBBBC75D}" dt="2024-11-05T18:14:27.868" v="353" actId="20577"/>
        <pc:sldMkLst>
          <pc:docMk/>
          <pc:sldMk cId="1157704568" sldId="274"/>
        </pc:sldMkLst>
      </pc:sldChg>
      <pc:sldChg chg="del">
        <pc:chgData name="Daniel Housam" userId="19a6bcf8-9951-43f2-9168-6dca4eb54aee" providerId="ADAL" clId="{B7BA0ED8-8FBC-4327-8A7F-1279EBBBC75D}" dt="2024-11-05T18:08:39.175" v="117" actId="47"/>
        <pc:sldMkLst>
          <pc:docMk/>
          <pc:sldMk cId="1069221550" sldId="275"/>
        </pc:sldMkLst>
      </pc:sldChg>
      <pc:sldChg chg="modSp add mod">
        <pc:chgData name="Daniel Housam" userId="19a6bcf8-9951-43f2-9168-6dca4eb54aee" providerId="ADAL" clId="{B7BA0ED8-8FBC-4327-8A7F-1279EBBBC75D}" dt="2024-11-05T18:11:00.055" v="227" actId="1035"/>
        <pc:sldMkLst>
          <pc:docMk/>
          <pc:sldMk cId="3266457832" sldId="275"/>
        </pc:sldMkLst>
      </pc:sldChg>
      <pc:sldChg chg="modSp add mod">
        <pc:chgData name="Daniel Housam" userId="19a6bcf8-9951-43f2-9168-6dca4eb54aee" providerId="ADAL" clId="{B7BA0ED8-8FBC-4327-8A7F-1279EBBBC75D}" dt="2024-11-05T18:12:21.130" v="261" actId="5793"/>
        <pc:sldMkLst>
          <pc:docMk/>
          <pc:sldMk cId="858312494" sldId="276"/>
        </pc:sldMkLst>
      </pc:sldChg>
      <pc:sldChg chg="del">
        <pc:chgData name="Daniel Housam" userId="19a6bcf8-9951-43f2-9168-6dca4eb54aee" providerId="ADAL" clId="{B7BA0ED8-8FBC-4327-8A7F-1279EBBBC75D}" dt="2024-11-05T18:08:39.975" v="118" actId="47"/>
        <pc:sldMkLst>
          <pc:docMk/>
          <pc:sldMk cId="3919403915" sldId="276"/>
        </pc:sldMkLst>
      </pc:sldChg>
      <pc:sldChg chg="modSp add mod">
        <pc:chgData name="Daniel Housam" userId="19a6bcf8-9951-43f2-9168-6dca4eb54aee" providerId="ADAL" clId="{B7BA0ED8-8FBC-4327-8A7F-1279EBBBC75D}" dt="2024-11-05T18:12:39.363" v="290" actId="1035"/>
        <pc:sldMkLst>
          <pc:docMk/>
          <pc:sldMk cId="835005968" sldId="277"/>
        </pc:sldMkLst>
      </pc:sldChg>
      <pc:sldChg chg="del">
        <pc:chgData name="Daniel Housam" userId="19a6bcf8-9951-43f2-9168-6dca4eb54aee" providerId="ADAL" clId="{B7BA0ED8-8FBC-4327-8A7F-1279EBBBC75D}" dt="2024-11-05T18:08:41.304" v="119" actId="47"/>
        <pc:sldMkLst>
          <pc:docMk/>
          <pc:sldMk cId="884760587" sldId="277"/>
        </pc:sldMkLst>
      </pc:sldChg>
      <pc:sldChg chg="modSp add mod">
        <pc:chgData name="Daniel Housam" userId="19a6bcf8-9951-43f2-9168-6dca4eb54aee" providerId="ADAL" clId="{B7BA0ED8-8FBC-4327-8A7F-1279EBBBC75D}" dt="2024-11-05T18:13:08.814" v="320" actId="1035"/>
        <pc:sldMkLst>
          <pc:docMk/>
          <pc:sldMk cId="3009337491" sldId="278"/>
        </pc:sldMkLst>
      </pc:sldChg>
      <pc:sldChg chg="modSp add mod">
        <pc:chgData name="Daniel Housam" userId="19a6bcf8-9951-43f2-9168-6dca4eb54aee" providerId="ADAL" clId="{B7BA0ED8-8FBC-4327-8A7F-1279EBBBC75D}" dt="2024-11-05T18:14:13.614" v="352" actId="20577"/>
        <pc:sldMkLst>
          <pc:docMk/>
          <pc:sldMk cId="3469661312" sldId="279"/>
        </pc:sldMkLst>
      </pc:sldChg>
      <pc:sldChg chg="modSp add mod">
        <pc:chgData name="Daniel Housam" userId="19a6bcf8-9951-43f2-9168-6dca4eb54aee" providerId="ADAL" clId="{B7BA0ED8-8FBC-4327-8A7F-1279EBBBC75D}" dt="2024-11-05T18:15:05.526" v="360" actId="20577"/>
        <pc:sldMkLst>
          <pc:docMk/>
          <pc:sldMk cId="153777099" sldId="280"/>
        </pc:sldMkLst>
      </pc:sldChg>
      <pc:sldChg chg="add ord">
        <pc:chgData name="Daniel Housam" userId="19a6bcf8-9951-43f2-9168-6dca4eb54aee" providerId="ADAL" clId="{B7BA0ED8-8FBC-4327-8A7F-1279EBBBC75D}" dt="2024-11-05T18:15:22.276" v="363"/>
        <pc:sldMkLst>
          <pc:docMk/>
          <pc:sldMk cId="3789376276" sldId="281"/>
        </pc:sldMkLst>
      </pc:sldChg>
      <pc:sldMasterChg chg="setBg modSldLayout">
        <pc:chgData name="Daniel Housam" userId="19a6bcf8-9951-43f2-9168-6dca4eb54aee" providerId="ADAL" clId="{B7BA0ED8-8FBC-4327-8A7F-1279EBBBC75D}" dt="2024-11-05T18:00:52.813" v="3"/>
        <pc:sldMasterMkLst>
          <pc:docMk/>
          <pc:sldMasterMk cId="1716576902" sldId="2147483660"/>
        </pc:sldMasterMkLst>
        <pc:sldLayoutChg chg="setBg">
          <pc:chgData name="Daniel Housam" userId="19a6bcf8-9951-43f2-9168-6dca4eb54aee" providerId="ADAL" clId="{B7BA0ED8-8FBC-4327-8A7F-1279EBBBC75D}" dt="2024-11-05T18:00:52.813" v="3"/>
          <pc:sldLayoutMkLst>
            <pc:docMk/>
            <pc:sldMasterMk cId="1716576902" sldId="2147483660"/>
            <pc:sldLayoutMk cId="4117366338" sldId="2147483661"/>
          </pc:sldLayoutMkLst>
        </pc:sldLayoutChg>
        <pc:sldLayoutChg chg="setBg">
          <pc:chgData name="Daniel Housam" userId="19a6bcf8-9951-43f2-9168-6dca4eb54aee" providerId="ADAL" clId="{B7BA0ED8-8FBC-4327-8A7F-1279EBBBC75D}" dt="2024-11-05T18:00:52.813" v="3"/>
          <pc:sldLayoutMkLst>
            <pc:docMk/>
            <pc:sldMasterMk cId="1716576902" sldId="2147483660"/>
            <pc:sldLayoutMk cId="1737895376" sldId="2147483662"/>
          </pc:sldLayoutMkLst>
        </pc:sldLayoutChg>
        <pc:sldLayoutChg chg="setBg">
          <pc:chgData name="Daniel Housam" userId="19a6bcf8-9951-43f2-9168-6dca4eb54aee" providerId="ADAL" clId="{B7BA0ED8-8FBC-4327-8A7F-1279EBBBC75D}" dt="2024-11-05T18:00:52.813" v="3"/>
          <pc:sldLayoutMkLst>
            <pc:docMk/>
            <pc:sldMasterMk cId="1716576902" sldId="2147483660"/>
            <pc:sldLayoutMk cId="3328417469" sldId="2147483663"/>
          </pc:sldLayoutMkLst>
        </pc:sldLayoutChg>
        <pc:sldLayoutChg chg="setBg">
          <pc:chgData name="Daniel Housam" userId="19a6bcf8-9951-43f2-9168-6dca4eb54aee" providerId="ADAL" clId="{B7BA0ED8-8FBC-4327-8A7F-1279EBBBC75D}" dt="2024-11-05T18:00:52.813" v="3"/>
          <pc:sldLayoutMkLst>
            <pc:docMk/>
            <pc:sldMasterMk cId="1716576902" sldId="2147483660"/>
            <pc:sldLayoutMk cId="891340264" sldId="2147483664"/>
          </pc:sldLayoutMkLst>
        </pc:sldLayoutChg>
        <pc:sldLayoutChg chg="setBg">
          <pc:chgData name="Daniel Housam" userId="19a6bcf8-9951-43f2-9168-6dca4eb54aee" providerId="ADAL" clId="{B7BA0ED8-8FBC-4327-8A7F-1279EBBBC75D}" dt="2024-11-05T18:00:52.813" v="3"/>
          <pc:sldLayoutMkLst>
            <pc:docMk/>
            <pc:sldMasterMk cId="1716576902" sldId="2147483660"/>
            <pc:sldLayoutMk cId="2129488973" sldId="2147483665"/>
          </pc:sldLayoutMkLst>
        </pc:sldLayoutChg>
        <pc:sldLayoutChg chg="setBg">
          <pc:chgData name="Daniel Housam" userId="19a6bcf8-9951-43f2-9168-6dca4eb54aee" providerId="ADAL" clId="{B7BA0ED8-8FBC-4327-8A7F-1279EBBBC75D}" dt="2024-11-05T18:00:52.813" v="3"/>
          <pc:sldLayoutMkLst>
            <pc:docMk/>
            <pc:sldMasterMk cId="1716576902" sldId="2147483660"/>
            <pc:sldLayoutMk cId="2260873953" sldId="2147483666"/>
          </pc:sldLayoutMkLst>
        </pc:sldLayoutChg>
        <pc:sldLayoutChg chg="setBg">
          <pc:chgData name="Daniel Housam" userId="19a6bcf8-9951-43f2-9168-6dca4eb54aee" providerId="ADAL" clId="{B7BA0ED8-8FBC-4327-8A7F-1279EBBBC75D}" dt="2024-11-05T18:00:52.813" v="3"/>
          <pc:sldLayoutMkLst>
            <pc:docMk/>
            <pc:sldMasterMk cId="1716576902" sldId="2147483660"/>
            <pc:sldLayoutMk cId="1881232145" sldId="2147483667"/>
          </pc:sldLayoutMkLst>
        </pc:sldLayoutChg>
        <pc:sldLayoutChg chg="setBg">
          <pc:chgData name="Daniel Housam" userId="19a6bcf8-9951-43f2-9168-6dca4eb54aee" providerId="ADAL" clId="{B7BA0ED8-8FBC-4327-8A7F-1279EBBBC75D}" dt="2024-11-05T18:00:52.813" v="3"/>
          <pc:sldLayoutMkLst>
            <pc:docMk/>
            <pc:sldMasterMk cId="1716576902" sldId="2147483660"/>
            <pc:sldLayoutMk cId="2439630527" sldId="2147483668"/>
          </pc:sldLayoutMkLst>
        </pc:sldLayoutChg>
        <pc:sldLayoutChg chg="setBg">
          <pc:chgData name="Daniel Housam" userId="19a6bcf8-9951-43f2-9168-6dca4eb54aee" providerId="ADAL" clId="{B7BA0ED8-8FBC-4327-8A7F-1279EBBBC75D}" dt="2024-11-05T18:00:52.813" v="3"/>
          <pc:sldLayoutMkLst>
            <pc:docMk/>
            <pc:sldMasterMk cId="1716576902" sldId="2147483660"/>
            <pc:sldLayoutMk cId="2804523055" sldId="2147483669"/>
          </pc:sldLayoutMkLst>
        </pc:sldLayoutChg>
        <pc:sldLayoutChg chg="setBg">
          <pc:chgData name="Daniel Housam" userId="19a6bcf8-9951-43f2-9168-6dca4eb54aee" providerId="ADAL" clId="{B7BA0ED8-8FBC-4327-8A7F-1279EBBBC75D}" dt="2024-11-05T18:00:52.813" v="3"/>
          <pc:sldLayoutMkLst>
            <pc:docMk/>
            <pc:sldMasterMk cId="1716576902" sldId="2147483660"/>
            <pc:sldLayoutMk cId="3832747629" sldId="2147483670"/>
          </pc:sldLayoutMkLst>
        </pc:sldLayoutChg>
        <pc:sldLayoutChg chg="setBg">
          <pc:chgData name="Daniel Housam" userId="19a6bcf8-9951-43f2-9168-6dca4eb54aee" providerId="ADAL" clId="{B7BA0ED8-8FBC-4327-8A7F-1279EBBBC75D}" dt="2024-11-05T18:00:52.813" v="3"/>
          <pc:sldLayoutMkLst>
            <pc:docMk/>
            <pc:sldMasterMk cId="1716576902" sldId="2147483660"/>
            <pc:sldLayoutMk cId="618728830" sldId="2147483671"/>
          </pc:sldLayoutMkLst>
        </pc:sldLayoutChg>
      </pc:sldMasterChg>
    </pc:docChg>
  </pc:docChgLst>
  <pc:docChgLst>
    <pc:chgData name="Daniel Housam" userId="19a6bcf8-9951-43f2-9168-6dca4eb54aee" providerId="ADAL" clId="{74200774-FA39-4001-A9FF-E18AC7AF2A4E}"/>
    <pc:docChg chg="undo custSel addSld delSld modSld sldOrd">
      <pc:chgData name="Daniel Housam" userId="19a6bcf8-9951-43f2-9168-6dca4eb54aee" providerId="ADAL" clId="{74200774-FA39-4001-A9FF-E18AC7AF2A4E}" dt="2025-04-13T11:28:06.028" v="867"/>
      <pc:docMkLst>
        <pc:docMk/>
      </pc:docMkLst>
      <pc:sldChg chg="ord">
        <pc:chgData name="Daniel Housam" userId="19a6bcf8-9951-43f2-9168-6dca4eb54aee" providerId="ADAL" clId="{74200774-FA39-4001-A9FF-E18AC7AF2A4E}" dt="2025-04-13T11:28:06.028" v="867"/>
        <pc:sldMkLst>
          <pc:docMk/>
          <pc:sldMk cId="1099087141" sldId="328"/>
        </pc:sldMkLst>
      </pc:sldChg>
      <pc:sldChg chg="modSp mod">
        <pc:chgData name="Daniel Housam" userId="19a6bcf8-9951-43f2-9168-6dca4eb54aee" providerId="ADAL" clId="{74200774-FA39-4001-A9FF-E18AC7AF2A4E}" dt="2025-04-12T20:52:11.520" v="798" actId="1035"/>
        <pc:sldMkLst>
          <pc:docMk/>
          <pc:sldMk cId="2919909685" sldId="335"/>
        </pc:sldMkLst>
      </pc:sldChg>
      <pc:sldChg chg="del">
        <pc:chgData name="Daniel Housam" userId="19a6bcf8-9951-43f2-9168-6dca4eb54aee" providerId="ADAL" clId="{74200774-FA39-4001-A9FF-E18AC7AF2A4E}" dt="2025-04-08T20:44:42.803" v="161" actId="47"/>
        <pc:sldMkLst>
          <pc:docMk/>
          <pc:sldMk cId="371278895" sldId="336"/>
        </pc:sldMkLst>
      </pc:sldChg>
      <pc:sldChg chg="del">
        <pc:chgData name="Daniel Housam" userId="19a6bcf8-9951-43f2-9168-6dca4eb54aee" providerId="ADAL" clId="{74200774-FA39-4001-A9FF-E18AC7AF2A4E}" dt="2025-04-08T20:44:43.165" v="162" actId="47"/>
        <pc:sldMkLst>
          <pc:docMk/>
          <pc:sldMk cId="875265900" sldId="337"/>
        </pc:sldMkLst>
      </pc:sldChg>
      <pc:sldChg chg="del">
        <pc:chgData name="Daniel Housam" userId="19a6bcf8-9951-43f2-9168-6dca4eb54aee" providerId="ADAL" clId="{74200774-FA39-4001-A9FF-E18AC7AF2A4E}" dt="2025-04-08T20:44:43.469" v="163" actId="47"/>
        <pc:sldMkLst>
          <pc:docMk/>
          <pc:sldMk cId="1912745488" sldId="338"/>
        </pc:sldMkLst>
      </pc:sldChg>
      <pc:sldChg chg="del">
        <pc:chgData name="Daniel Housam" userId="19a6bcf8-9951-43f2-9168-6dca4eb54aee" providerId="ADAL" clId="{74200774-FA39-4001-A9FF-E18AC7AF2A4E}" dt="2025-04-08T20:44:44.171" v="164" actId="47"/>
        <pc:sldMkLst>
          <pc:docMk/>
          <pc:sldMk cId="1613674874" sldId="339"/>
        </pc:sldMkLst>
      </pc:sldChg>
      <pc:sldChg chg="del">
        <pc:chgData name="Daniel Housam" userId="19a6bcf8-9951-43f2-9168-6dca4eb54aee" providerId="ADAL" clId="{74200774-FA39-4001-A9FF-E18AC7AF2A4E}" dt="2025-04-08T20:44:44.851" v="165" actId="47"/>
        <pc:sldMkLst>
          <pc:docMk/>
          <pc:sldMk cId="2596257711" sldId="340"/>
        </pc:sldMkLst>
      </pc:sldChg>
      <pc:sldChg chg="del">
        <pc:chgData name="Daniel Housam" userId="19a6bcf8-9951-43f2-9168-6dca4eb54aee" providerId="ADAL" clId="{74200774-FA39-4001-A9FF-E18AC7AF2A4E}" dt="2025-04-08T20:44:45.751" v="166" actId="47"/>
        <pc:sldMkLst>
          <pc:docMk/>
          <pc:sldMk cId="2475422357" sldId="341"/>
        </pc:sldMkLst>
      </pc:sldChg>
      <pc:sldChg chg="del">
        <pc:chgData name="Daniel Housam" userId="19a6bcf8-9951-43f2-9168-6dca4eb54aee" providerId="ADAL" clId="{74200774-FA39-4001-A9FF-E18AC7AF2A4E}" dt="2025-04-08T20:44:46.191" v="167" actId="47"/>
        <pc:sldMkLst>
          <pc:docMk/>
          <pc:sldMk cId="689433307" sldId="342"/>
        </pc:sldMkLst>
      </pc:sldChg>
      <pc:sldChg chg="addSp delSp modSp add del mod">
        <pc:chgData name="Daniel Housam" userId="19a6bcf8-9951-43f2-9168-6dca4eb54aee" providerId="ADAL" clId="{74200774-FA39-4001-A9FF-E18AC7AF2A4E}" dt="2025-04-09T00:47:37.380" v="479" actId="47"/>
        <pc:sldMkLst>
          <pc:docMk/>
          <pc:sldMk cId="2186715972" sldId="343"/>
        </pc:sldMkLst>
      </pc:sldChg>
      <pc:sldChg chg="modSp add mod">
        <pc:chgData name="Daniel Housam" userId="19a6bcf8-9951-43f2-9168-6dca4eb54aee" providerId="ADAL" clId="{74200774-FA39-4001-A9FF-E18AC7AF2A4E}" dt="2025-04-09T00:34:43.631" v="217" actId="1036"/>
        <pc:sldMkLst>
          <pc:docMk/>
          <pc:sldMk cId="4277578549" sldId="344"/>
        </pc:sldMkLst>
      </pc:sldChg>
      <pc:sldChg chg="modSp add mod">
        <pc:chgData name="Daniel Housam" userId="19a6bcf8-9951-43f2-9168-6dca4eb54aee" providerId="ADAL" clId="{74200774-FA39-4001-A9FF-E18AC7AF2A4E}" dt="2025-04-09T00:34:58.067" v="244" actId="1036"/>
        <pc:sldMkLst>
          <pc:docMk/>
          <pc:sldMk cId="1362273013" sldId="345"/>
        </pc:sldMkLst>
      </pc:sldChg>
      <pc:sldChg chg="modSp add mod">
        <pc:chgData name="Daniel Housam" userId="19a6bcf8-9951-43f2-9168-6dca4eb54aee" providerId="ADAL" clId="{74200774-FA39-4001-A9FF-E18AC7AF2A4E}" dt="2025-04-09T00:38:39.254" v="313" actId="1035"/>
        <pc:sldMkLst>
          <pc:docMk/>
          <pc:sldMk cId="875885562" sldId="346"/>
        </pc:sldMkLst>
      </pc:sldChg>
      <pc:sldChg chg="modSp add mod">
        <pc:chgData name="Daniel Housam" userId="19a6bcf8-9951-43f2-9168-6dca4eb54aee" providerId="ADAL" clId="{74200774-FA39-4001-A9FF-E18AC7AF2A4E}" dt="2025-04-09T00:39:20.429" v="338" actId="1036"/>
        <pc:sldMkLst>
          <pc:docMk/>
          <pc:sldMk cId="3209886682" sldId="347"/>
        </pc:sldMkLst>
      </pc:sldChg>
      <pc:sldChg chg="modSp add mod">
        <pc:chgData name="Daniel Housam" userId="19a6bcf8-9951-43f2-9168-6dca4eb54aee" providerId="ADAL" clId="{74200774-FA39-4001-A9FF-E18AC7AF2A4E}" dt="2025-04-12T20:52:48.471" v="836" actId="1035"/>
        <pc:sldMkLst>
          <pc:docMk/>
          <pc:sldMk cId="1260039975" sldId="348"/>
        </pc:sldMkLst>
      </pc:sldChg>
      <pc:sldChg chg="modSp add mod">
        <pc:chgData name="Daniel Housam" userId="19a6bcf8-9951-43f2-9168-6dca4eb54aee" providerId="ADAL" clId="{74200774-FA39-4001-A9FF-E18AC7AF2A4E}" dt="2025-04-09T00:40:55.584" v="421" actId="1035"/>
        <pc:sldMkLst>
          <pc:docMk/>
          <pc:sldMk cId="2121448632" sldId="349"/>
        </pc:sldMkLst>
      </pc:sldChg>
      <pc:sldChg chg="add del">
        <pc:chgData name="Daniel Housam" userId="19a6bcf8-9951-43f2-9168-6dca4eb54aee" providerId="ADAL" clId="{74200774-FA39-4001-A9FF-E18AC7AF2A4E}" dt="2025-04-09T00:40:05.878" v="341" actId="47"/>
        <pc:sldMkLst>
          <pc:docMk/>
          <pc:sldMk cId="3672827477" sldId="349"/>
        </pc:sldMkLst>
      </pc:sldChg>
      <pc:sldChg chg="modSp add mod">
        <pc:chgData name="Daniel Housam" userId="19a6bcf8-9951-43f2-9168-6dca4eb54aee" providerId="ADAL" clId="{74200774-FA39-4001-A9FF-E18AC7AF2A4E}" dt="2025-04-09T00:47:28.203" v="478" actId="313"/>
        <pc:sldMkLst>
          <pc:docMk/>
          <pc:sldMk cId="4069889586" sldId="350"/>
        </pc:sldMkLst>
      </pc:sldChg>
      <pc:sldChg chg="modSp add mod">
        <pc:chgData name="Daniel Housam" userId="19a6bcf8-9951-43f2-9168-6dca4eb54aee" providerId="ADAL" clId="{74200774-FA39-4001-A9FF-E18AC7AF2A4E}" dt="2025-04-11T15:20:50.990" v="751" actId="947"/>
        <pc:sldMkLst>
          <pc:docMk/>
          <pc:sldMk cId="3991352110" sldId="351"/>
        </pc:sldMkLst>
      </pc:sldChg>
      <pc:sldChg chg="modSp add mod">
        <pc:chgData name="Daniel Housam" userId="19a6bcf8-9951-43f2-9168-6dca4eb54aee" providerId="ADAL" clId="{74200774-FA39-4001-A9FF-E18AC7AF2A4E}" dt="2025-04-09T00:52:24.746" v="554"/>
        <pc:sldMkLst>
          <pc:docMk/>
          <pc:sldMk cId="3610432092" sldId="352"/>
        </pc:sldMkLst>
      </pc:sldChg>
      <pc:sldChg chg="modSp add mod">
        <pc:chgData name="Daniel Housam" userId="19a6bcf8-9951-43f2-9168-6dca4eb54aee" providerId="ADAL" clId="{74200774-FA39-4001-A9FF-E18AC7AF2A4E}" dt="2025-04-09T00:52:31.861" v="555"/>
        <pc:sldMkLst>
          <pc:docMk/>
          <pc:sldMk cId="1895260823" sldId="353"/>
        </pc:sldMkLst>
      </pc:sldChg>
      <pc:sldChg chg="modSp add mod">
        <pc:chgData name="Daniel Housam" userId="19a6bcf8-9951-43f2-9168-6dca4eb54aee" providerId="ADAL" clId="{74200774-FA39-4001-A9FF-E18AC7AF2A4E}" dt="2025-04-09T00:54:06.224" v="623" actId="1035"/>
        <pc:sldMkLst>
          <pc:docMk/>
          <pc:sldMk cId="1571414780" sldId="354"/>
        </pc:sldMkLst>
      </pc:sldChg>
      <pc:sldChg chg="modSp add mod ord">
        <pc:chgData name="Daniel Housam" userId="19a6bcf8-9951-43f2-9168-6dca4eb54aee" providerId="ADAL" clId="{74200774-FA39-4001-A9FF-E18AC7AF2A4E}" dt="2025-04-09T21:02:40.686" v="676" actId="6549"/>
        <pc:sldMkLst>
          <pc:docMk/>
          <pc:sldMk cId="2260009745" sldId="355"/>
        </pc:sldMkLst>
      </pc:sldChg>
      <pc:sldChg chg="delSp modSp add mod ord">
        <pc:chgData name="Daniel Housam" userId="19a6bcf8-9951-43f2-9168-6dca4eb54aee" providerId="ADAL" clId="{74200774-FA39-4001-A9FF-E18AC7AF2A4E}" dt="2025-04-09T21:04:55.236" v="717" actId="1035"/>
        <pc:sldMkLst>
          <pc:docMk/>
          <pc:sldMk cId="364068131" sldId="356"/>
        </pc:sldMkLst>
      </pc:sldChg>
      <pc:sldChg chg="modSp add mod">
        <pc:chgData name="Daniel Housam" userId="19a6bcf8-9951-43f2-9168-6dca4eb54aee" providerId="ADAL" clId="{74200774-FA39-4001-A9FF-E18AC7AF2A4E}" dt="2025-04-09T21:05:25.269" v="749" actId="1035"/>
        <pc:sldMkLst>
          <pc:docMk/>
          <pc:sldMk cId="4032149853" sldId="357"/>
        </pc:sldMkLst>
      </pc:sldChg>
      <pc:sldChg chg="modSp add mod">
        <pc:chgData name="Daniel Housam" userId="19a6bcf8-9951-43f2-9168-6dca4eb54aee" providerId="ADAL" clId="{74200774-FA39-4001-A9FF-E18AC7AF2A4E}" dt="2025-04-12T20:53:02.287" v="864" actId="1036"/>
        <pc:sldMkLst>
          <pc:docMk/>
          <pc:sldMk cId="3091298329" sldId="358"/>
        </pc:sldMkLst>
      </pc:sldChg>
      <pc:sldChg chg="add">
        <pc:chgData name="Daniel Housam" userId="19a6bcf8-9951-43f2-9168-6dca4eb54aee" providerId="ADAL" clId="{74200774-FA39-4001-A9FF-E18AC7AF2A4E}" dt="2025-04-13T11:28:03.032" v="865" actId="2890"/>
        <pc:sldMkLst>
          <pc:docMk/>
          <pc:sldMk cId="1780580560" sldId="359"/>
        </pc:sldMkLst>
      </pc:sldChg>
    </pc:docChg>
  </pc:docChgLst>
  <pc:docChgLst>
    <pc:chgData name="Daniel Housam" userId="19a6bcf8-9951-43f2-9168-6dca4eb54aee" providerId="ADAL" clId="{3AA2B368-4F33-42BF-A0D8-B2C8D9330A1C}"/>
    <pc:docChg chg="addSld delSld modSld">
      <pc:chgData name="Daniel Housam" userId="19a6bcf8-9951-43f2-9168-6dca4eb54aee" providerId="ADAL" clId="{3AA2B368-4F33-42BF-A0D8-B2C8D9330A1C}" dt="2024-08-11T00:25:16.348" v="497"/>
      <pc:docMkLst>
        <pc:docMk/>
      </pc:docMkLst>
      <pc:sldChg chg="del">
        <pc:chgData name="Daniel Housam" userId="19a6bcf8-9951-43f2-9168-6dca4eb54aee" providerId="ADAL" clId="{3AA2B368-4F33-42BF-A0D8-B2C8D9330A1C}" dt="2024-08-07T19:06:38.871" v="54" actId="47"/>
        <pc:sldMkLst>
          <pc:docMk/>
          <pc:sldMk cId="3743256776" sldId="260"/>
        </pc:sldMkLst>
      </pc:sldChg>
      <pc:sldChg chg="del">
        <pc:chgData name="Daniel Housam" userId="19a6bcf8-9951-43f2-9168-6dca4eb54aee" providerId="ADAL" clId="{3AA2B368-4F33-42BF-A0D8-B2C8D9330A1C}" dt="2024-08-07T19:06:32.612" v="46" actId="47"/>
        <pc:sldMkLst>
          <pc:docMk/>
          <pc:sldMk cId="3397475811" sldId="261"/>
        </pc:sldMkLst>
      </pc:sldChg>
      <pc:sldChg chg="modSp mod">
        <pc:chgData name="Daniel Housam" userId="19a6bcf8-9951-43f2-9168-6dca4eb54aee" providerId="ADAL" clId="{3AA2B368-4F33-42BF-A0D8-B2C8D9330A1C}" dt="2024-08-07T19:17:02.931" v="148" actId="20577"/>
        <pc:sldMkLst>
          <pc:docMk/>
          <pc:sldMk cId="274377715" sldId="262"/>
        </pc:sldMkLst>
      </pc:sldChg>
      <pc:sldChg chg="del">
        <pc:chgData name="Daniel Housam" userId="19a6bcf8-9951-43f2-9168-6dca4eb54aee" providerId="ADAL" clId="{3AA2B368-4F33-42BF-A0D8-B2C8D9330A1C}" dt="2024-08-07T19:06:33.523" v="47" actId="47"/>
        <pc:sldMkLst>
          <pc:docMk/>
          <pc:sldMk cId="3399931056" sldId="263"/>
        </pc:sldMkLst>
      </pc:sldChg>
      <pc:sldChg chg="del">
        <pc:chgData name="Daniel Housam" userId="19a6bcf8-9951-43f2-9168-6dca4eb54aee" providerId="ADAL" clId="{3AA2B368-4F33-42BF-A0D8-B2C8D9330A1C}" dt="2024-08-07T19:06:34.114" v="48" actId="47"/>
        <pc:sldMkLst>
          <pc:docMk/>
          <pc:sldMk cId="4126035594" sldId="264"/>
        </pc:sldMkLst>
      </pc:sldChg>
      <pc:sldChg chg="del">
        <pc:chgData name="Daniel Housam" userId="19a6bcf8-9951-43f2-9168-6dca4eb54aee" providerId="ADAL" clId="{3AA2B368-4F33-42BF-A0D8-B2C8D9330A1C}" dt="2024-08-07T19:06:34.797" v="49" actId="47"/>
        <pc:sldMkLst>
          <pc:docMk/>
          <pc:sldMk cId="24378399" sldId="265"/>
        </pc:sldMkLst>
      </pc:sldChg>
      <pc:sldChg chg="del">
        <pc:chgData name="Daniel Housam" userId="19a6bcf8-9951-43f2-9168-6dca4eb54aee" providerId="ADAL" clId="{3AA2B368-4F33-42BF-A0D8-B2C8D9330A1C}" dt="2024-08-07T19:06:35.571" v="50" actId="47"/>
        <pc:sldMkLst>
          <pc:docMk/>
          <pc:sldMk cId="435756130" sldId="266"/>
        </pc:sldMkLst>
      </pc:sldChg>
      <pc:sldChg chg="del">
        <pc:chgData name="Daniel Housam" userId="19a6bcf8-9951-43f2-9168-6dca4eb54aee" providerId="ADAL" clId="{3AA2B368-4F33-42BF-A0D8-B2C8D9330A1C}" dt="2024-08-07T19:06:36.294" v="51" actId="47"/>
        <pc:sldMkLst>
          <pc:docMk/>
          <pc:sldMk cId="3875132881" sldId="268"/>
        </pc:sldMkLst>
      </pc:sldChg>
      <pc:sldChg chg="del">
        <pc:chgData name="Daniel Housam" userId="19a6bcf8-9951-43f2-9168-6dca4eb54aee" providerId="ADAL" clId="{3AA2B368-4F33-42BF-A0D8-B2C8D9330A1C}" dt="2024-08-07T19:06:37.143" v="52" actId="47"/>
        <pc:sldMkLst>
          <pc:docMk/>
          <pc:sldMk cId="128240164" sldId="269"/>
        </pc:sldMkLst>
      </pc:sldChg>
      <pc:sldChg chg="del">
        <pc:chgData name="Daniel Housam" userId="19a6bcf8-9951-43f2-9168-6dca4eb54aee" providerId="ADAL" clId="{3AA2B368-4F33-42BF-A0D8-B2C8D9330A1C}" dt="2024-08-07T19:06:38.262" v="53" actId="47"/>
        <pc:sldMkLst>
          <pc:docMk/>
          <pc:sldMk cId="1684100661" sldId="270"/>
        </pc:sldMkLst>
      </pc:sldChg>
      <pc:sldChg chg="del">
        <pc:chgData name="Daniel Housam" userId="19a6bcf8-9951-43f2-9168-6dca4eb54aee" providerId="ADAL" clId="{3AA2B368-4F33-42BF-A0D8-B2C8D9330A1C}" dt="2024-08-07T19:06:39.658" v="55" actId="47"/>
        <pc:sldMkLst>
          <pc:docMk/>
          <pc:sldMk cId="2518573514" sldId="271"/>
        </pc:sldMkLst>
      </pc:sldChg>
      <pc:sldChg chg="modSp add mod">
        <pc:chgData name="Daniel Housam" userId="19a6bcf8-9951-43f2-9168-6dca4eb54aee" providerId="ADAL" clId="{3AA2B368-4F33-42BF-A0D8-B2C8D9330A1C}" dt="2024-08-07T19:17:09.293" v="152" actId="20577"/>
        <pc:sldMkLst>
          <pc:docMk/>
          <pc:sldMk cId="1253791140" sldId="273"/>
        </pc:sldMkLst>
      </pc:sldChg>
      <pc:sldChg chg="modSp add mod">
        <pc:chgData name="Daniel Housam" userId="19a6bcf8-9951-43f2-9168-6dca4eb54aee" providerId="ADAL" clId="{3AA2B368-4F33-42BF-A0D8-B2C8D9330A1C}" dt="2024-08-08T11:17:45.210" v="460" actId="20577"/>
        <pc:sldMkLst>
          <pc:docMk/>
          <pc:sldMk cId="3606041330" sldId="274"/>
        </pc:sldMkLst>
      </pc:sldChg>
      <pc:sldChg chg="modSp add mod">
        <pc:chgData name="Daniel Housam" userId="19a6bcf8-9951-43f2-9168-6dca4eb54aee" providerId="ADAL" clId="{3AA2B368-4F33-42BF-A0D8-B2C8D9330A1C}" dt="2024-08-08T11:19:30.731" v="461"/>
        <pc:sldMkLst>
          <pc:docMk/>
          <pc:sldMk cId="1050817255" sldId="275"/>
        </pc:sldMkLst>
      </pc:sldChg>
      <pc:sldChg chg="modSp add mod">
        <pc:chgData name="Daniel Housam" userId="19a6bcf8-9951-43f2-9168-6dca4eb54aee" providerId="ADAL" clId="{3AA2B368-4F33-42BF-A0D8-B2C8D9330A1C}" dt="2024-08-08T11:19:52.138" v="462"/>
        <pc:sldMkLst>
          <pc:docMk/>
          <pc:sldMk cId="2869730756" sldId="276"/>
        </pc:sldMkLst>
      </pc:sldChg>
      <pc:sldChg chg="modSp add mod">
        <pc:chgData name="Daniel Housam" userId="19a6bcf8-9951-43f2-9168-6dca4eb54aee" providerId="ADAL" clId="{3AA2B368-4F33-42BF-A0D8-B2C8D9330A1C}" dt="2024-08-08T11:22:25.077" v="479" actId="20577"/>
        <pc:sldMkLst>
          <pc:docMk/>
          <pc:sldMk cId="3895311503" sldId="277"/>
        </pc:sldMkLst>
      </pc:sldChg>
      <pc:sldChg chg="modSp add mod">
        <pc:chgData name="Daniel Housam" userId="19a6bcf8-9951-43f2-9168-6dca4eb54aee" providerId="ADAL" clId="{3AA2B368-4F33-42BF-A0D8-B2C8D9330A1C}" dt="2024-08-08T11:40:18.181" v="496" actId="20577"/>
        <pc:sldMkLst>
          <pc:docMk/>
          <pc:sldMk cId="365838323" sldId="278"/>
        </pc:sldMkLst>
      </pc:sldChg>
      <pc:sldChg chg="modSp add del mod">
        <pc:chgData name="Daniel Housam" userId="19a6bcf8-9951-43f2-9168-6dca4eb54aee" providerId="ADAL" clId="{3AA2B368-4F33-42BF-A0D8-B2C8D9330A1C}" dt="2024-08-07T19:25:22.868" v="436" actId="2696"/>
        <pc:sldMkLst>
          <pc:docMk/>
          <pc:sldMk cId="793521954" sldId="279"/>
        </pc:sldMkLst>
      </pc:sldChg>
      <pc:sldChg chg="modSp add mod">
        <pc:chgData name="Daniel Housam" userId="19a6bcf8-9951-43f2-9168-6dca4eb54aee" providerId="ADAL" clId="{3AA2B368-4F33-42BF-A0D8-B2C8D9330A1C}" dt="2024-08-08T11:22:32.762" v="480"/>
        <pc:sldMkLst>
          <pc:docMk/>
          <pc:sldMk cId="299093264" sldId="280"/>
        </pc:sldMkLst>
      </pc:sldChg>
      <pc:sldChg chg="add">
        <pc:chgData name="Daniel Housam" userId="19a6bcf8-9951-43f2-9168-6dca4eb54aee" providerId="ADAL" clId="{3AA2B368-4F33-42BF-A0D8-B2C8D9330A1C}" dt="2024-08-11T00:25:16.348" v="497"/>
        <pc:sldMkLst>
          <pc:docMk/>
          <pc:sldMk cId="3550787090" sldId="281"/>
        </pc:sldMkLst>
      </pc:sldChg>
    </pc:docChg>
  </pc:docChgLst>
  <pc:docChgLst>
    <pc:chgData name="Daniel Housam" userId="19a6bcf8-9951-43f2-9168-6dca4eb54aee" providerId="ADAL" clId="{015C139A-3D39-44B7-A9DA-772A6AF1D97B}"/>
    <pc:docChg chg="addSld delSld modSld sldOrd">
      <pc:chgData name="Daniel Housam" userId="19a6bcf8-9951-43f2-9168-6dca4eb54aee" providerId="ADAL" clId="{015C139A-3D39-44B7-A9DA-772A6AF1D97B}" dt="2024-12-07T14:05:15.771" v="529" actId="1037"/>
      <pc:docMkLst>
        <pc:docMk/>
      </pc:docMkLst>
      <pc:sldChg chg="del">
        <pc:chgData name="Daniel Housam" userId="19a6bcf8-9951-43f2-9168-6dca4eb54aee" providerId="ADAL" clId="{015C139A-3D39-44B7-A9DA-772A6AF1D97B}" dt="2024-12-04T14:44:15.978" v="96" actId="47"/>
        <pc:sldMkLst>
          <pc:docMk/>
          <pc:sldMk cId="2823508591" sldId="287"/>
        </pc:sldMkLst>
      </pc:sldChg>
      <pc:sldChg chg="ord">
        <pc:chgData name="Daniel Housam" userId="19a6bcf8-9951-43f2-9168-6dca4eb54aee" providerId="ADAL" clId="{015C139A-3D39-44B7-A9DA-772A6AF1D97B}" dt="2024-12-07T14:04:01.559" v="460"/>
        <pc:sldMkLst>
          <pc:docMk/>
          <pc:sldMk cId="2204538047" sldId="288"/>
        </pc:sldMkLst>
      </pc:sldChg>
      <pc:sldChg chg="del">
        <pc:chgData name="Daniel Housam" userId="19a6bcf8-9951-43f2-9168-6dca4eb54aee" providerId="ADAL" clId="{015C139A-3D39-44B7-A9DA-772A6AF1D97B}" dt="2024-12-04T14:44:16.560" v="97" actId="47"/>
        <pc:sldMkLst>
          <pc:docMk/>
          <pc:sldMk cId="1733289754" sldId="289"/>
        </pc:sldMkLst>
      </pc:sldChg>
      <pc:sldChg chg="modSp add mod">
        <pc:chgData name="Daniel Housam" userId="19a6bcf8-9951-43f2-9168-6dca4eb54aee" providerId="ADAL" clId="{015C139A-3D39-44B7-A9DA-772A6AF1D97B}" dt="2024-12-04T14:55:40.077" v="452"/>
        <pc:sldMkLst>
          <pc:docMk/>
          <pc:sldMk cId="3472585176" sldId="289"/>
        </pc:sldMkLst>
      </pc:sldChg>
      <pc:sldChg chg="del">
        <pc:chgData name="Daniel Housam" userId="19a6bcf8-9951-43f2-9168-6dca4eb54aee" providerId="ADAL" clId="{015C139A-3D39-44B7-A9DA-772A6AF1D97B}" dt="2024-12-04T14:44:17.216" v="98" actId="47"/>
        <pc:sldMkLst>
          <pc:docMk/>
          <pc:sldMk cId="27290876" sldId="290"/>
        </pc:sldMkLst>
      </pc:sldChg>
      <pc:sldChg chg="modSp add mod">
        <pc:chgData name="Daniel Housam" userId="19a6bcf8-9951-43f2-9168-6dca4eb54aee" providerId="ADAL" clId="{015C139A-3D39-44B7-A9DA-772A6AF1D97B}" dt="2024-12-04T16:13:13.029" v="454"/>
        <pc:sldMkLst>
          <pc:docMk/>
          <pc:sldMk cId="3373101239" sldId="290"/>
        </pc:sldMkLst>
      </pc:sldChg>
      <pc:sldChg chg="del">
        <pc:chgData name="Daniel Housam" userId="19a6bcf8-9951-43f2-9168-6dca4eb54aee" providerId="ADAL" clId="{015C139A-3D39-44B7-A9DA-772A6AF1D97B}" dt="2024-12-04T14:44:17.839" v="99" actId="47"/>
        <pc:sldMkLst>
          <pc:docMk/>
          <pc:sldMk cId="2195086904" sldId="291"/>
        </pc:sldMkLst>
      </pc:sldChg>
      <pc:sldChg chg="modSp add mod">
        <pc:chgData name="Daniel Housam" userId="19a6bcf8-9951-43f2-9168-6dca4eb54aee" providerId="ADAL" clId="{015C139A-3D39-44B7-A9DA-772A6AF1D97B}" dt="2024-12-04T14:55:49.380" v="453"/>
        <pc:sldMkLst>
          <pc:docMk/>
          <pc:sldMk cId="3970921910" sldId="291"/>
        </pc:sldMkLst>
      </pc:sldChg>
      <pc:sldChg chg="del">
        <pc:chgData name="Daniel Housam" userId="19a6bcf8-9951-43f2-9168-6dca4eb54aee" providerId="ADAL" clId="{015C139A-3D39-44B7-A9DA-772A6AF1D97B}" dt="2024-12-04T14:44:18.735" v="100" actId="47"/>
        <pc:sldMkLst>
          <pc:docMk/>
          <pc:sldMk cId="2943649115" sldId="292"/>
        </pc:sldMkLst>
      </pc:sldChg>
      <pc:sldChg chg="modSp add mod">
        <pc:chgData name="Daniel Housam" userId="19a6bcf8-9951-43f2-9168-6dca4eb54aee" providerId="ADAL" clId="{015C139A-3D39-44B7-A9DA-772A6AF1D97B}" dt="2024-12-04T14:50:00.469" v="253" actId="20577"/>
        <pc:sldMkLst>
          <pc:docMk/>
          <pc:sldMk cId="3042604628" sldId="292"/>
        </pc:sldMkLst>
      </pc:sldChg>
      <pc:sldChg chg="del">
        <pc:chgData name="Daniel Housam" userId="19a6bcf8-9951-43f2-9168-6dca4eb54aee" providerId="ADAL" clId="{015C139A-3D39-44B7-A9DA-772A6AF1D97B}" dt="2024-12-04T14:40:37.997" v="0" actId="47"/>
        <pc:sldMkLst>
          <pc:docMk/>
          <pc:sldMk cId="516191686" sldId="293"/>
        </pc:sldMkLst>
      </pc:sldChg>
      <pc:sldChg chg="modSp add mod">
        <pc:chgData name="Daniel Housam" userId="19a6bcf8-9951-43f2-9168-6dca4eb54aee" providerId="ADAL" clId="{015C139A-3D39-44B7-A9DA-772A6AF1D97B}" dt="2024-12-04T14:50:39.493" v="280" actId="1035"/>
        <pc:sldMkLst>
          <pc:docMk/>
          <pc:sldMk cId="596561612" sldId="293"/>
        </pc:sldMkLst>
      </pc:sldChg>
      <pc:sldChg chg="modSp add mod">
        <pc:chgData name="Daniel Housam" userId="19a6bcf8-9951-43f2-9168-6dca4eb54aee" providerId="ADAL" clId="{015C139A-3D39-44B7-A9DA-772A6AF1D97B}" dt="2024-12-04T14:51:00.171" v="312" actId="1036"/>
        <pc:sldMkLst>
          <pc:docMk/>
          <pc:sldMk cId="169944817" sldId="294"/>
        </pc:sldMkLst>
      </pc:sldChg>
      <pc:sldChg chg="del">
        <pc:chgData name="Daniel Housam" userId="19a6bcf8-9951-43f2-9168-6dca4eb54aee" providerId="ADAL" clId="{015C139A-3D39-44B7-A9DA-772A6AF1D97B}" dt="2024-12-04T14:40:39.668" v="1" actId="47"/>
        <pc:sldMkLst>
          <pc:docMk/>
          <pc:sldMk cId="2732114974" sldId="294"/>
        </pc:sldMkLst>
      </pc:sldChg>
      <pc:sldChg chg="modSp add mod">
        <pc:chgData name="Daniel Housam" userId="19a6bcf8-9951-43f2-9168-6dca4eb54aee" providerId="ADAL" clId="{015C139A-3D39-44B7-A9DA-772A6AF1D97B}" dt="2024-12-04T16:21:35.751" v="455" actId="20577"/>
        <pc:sldMkLst>
          <pc:docMk/>
          <pc:sldMk cId="3362322584" sldId="295"/>
        </pc:sldMkLst>
      </pc:sldChg>
      <pc:sldChg chg="modSp add mod">
        <pc:chgData name="Daniel Housam" userId="19a6bcf8-9951-43f2-9168-6dca4eb54aee" providerId="ADAL" clId="{015C139A-3D39-44B7-A9DA-772A6AF1D97B}" dt="2024-12-04T14:52:52.264" v="399" actId="947"/>
        <pc:sldMkLst>
          <pc:docMk/>
          <pc:sldMk cId="3896595101" sldId="296"/>
        </pc:sldMkLst>
      </pc:sldChg>
      <pc:sldChg chg="modSp add mod">
        <pc:chgData name="Daniel Housam" userId="19a6bcf8-9951-43f2-9168-6dca4eb54aee" providerId="ADAL" clId="{015C139A-3D39-44B7-A9DA-772A6AF1D97B}" dt="2024-12-04T14:53:57.055" v="420" actId="20577"/>
        <pc:sldMkLst>
          <pc:docMk/>
          <pc:sldMk cId="802375828" sldId="297"/>
        </pc:sldMkLst>
      </pc:sldChg>
      <pc:sldChg chg="modSp add mod">
        <pc:chgData name="Daniel Housam" userId="19a6bcf8-9951-43f2-9168-6dca4eb54aee" providerId="ADAL" clId="{015C139A-3D39-44B7-A9DA-772A6AF1D97B}" dt="2024-12-04T14:54:44.592" v="451" actId="1035"/>
        <pc:sldMkLst>
          <pc:docMk/>
          <pc:sldMk cId="522541917" sldId="298"/>
        </pc:sldMkLst>
      </pc:sldChg>
      <pc:sldChg chg="modSp add mod">
        <pc:chgData name="Daniel Housam" userId="19a6bcf8-9951-43f2-9168-6dca4eb54aee" providerId="ADAL" clId="{015C139A-3D39-44B7-A9DA-772A6AF1D97B}" dt="2024-12-07T14:05:15.771" v="529" actId="1037"/>
        <pc:sldMkLst>
          <pc:docMk/>
          <pc:sldMk cId="2250709709" sldId="299"/>
        </pc:sldMkLst>
      </pc:sldChg>
    </pc:docChg>
  </pc:docChgLst>
  <pc:docChgLst>
    <pc:chgData name="Daniel Housam" userId="19a6bcf8-9951-43f2-9168-6dca4eb54aee" providerId="ADAL" clId="{FA1B7E22-5CFB-4701-9E27-3864CCDCD793}"/>
    <pc:docChg chg="undo custSel addSld delSld modSld sldOrd">
      <pc:chgData name="Daniel Housam" userId="19a6bcf8-9951-43f2-9168-6dca4eb54aee" providerId="ADAL" clId="{FA1B7E22-5CFB-4701-9E27-3864CCDCD793}" dt="2025-04-16T01:51:57.691" v="701" actId="20577"/>
      <pc:docMkLst>
        <pc:docMk/>
      </pc:docMkLst>
      <pc:sldChg chg="del">
        <pc:chgData name="Daniel Housam" userId="19a6bcf8-9951-43f2-9168-6dca4eb54aee" providerId="ADAL" clId="{FA1B7E22-5CFB-4701-9E27-3864CCDCD793}" dt="2025-04-16T00:11:09.333" v="249" actId="47"/>
        <pc:sldMkLst>
          <pc:docMk/>
          <pc:sldMk cId="1099087141" sldId="328"/>
        </pc:sldMkLst>
      </pc:sldChg>
      <pc:sldChg chg="del">
        <pc:chgData name="Daniel Housam" userId="19a6bcf8-9951-43f2-9168-6dca4eb54aee" providerId="ADAL" clId="{FA1B7E22-5CFB-4701-9E27-3864CCDCD793}" dt="2025-04-16T00:05:17.076" v="51" actId="47"/>
        <pc:sldMkLst>
          <pc:docMk/>
          <pc:sldMk cId="2919909685" sldId="335"/>
        </pc:sldMkLst>
      </pc:sldChg>
      <pc:sldChg chg="del">
        <pc:chgData name="Daniel Housam" userId="19a6bcf8-9951-43f2-9168-6dca4eb54aee" providerId="ADAL" clId="{FA1B7E22-5CFB-4701-9E27-3864CCDCD793}" dt="2025-04-16T00:11:00.936" v="237" actId="47"/>
        <pc:sldMkLst>
          <pc:docMk/>
          <pc:sldMk cId="4277578549" sldId="344"/>
        </pc:sldMkLst>
      </pc:sldChg>
      <pc:sldChg chg="del">
        <pc:chgData name="Daniel Housam" userId="19a6bcf8-9951-43f2-9168-6dca4eb54aee" providerId="ADAL" clId="{FA1B7E22-5CFB-4701-9E27-3864CCDCD793}" dt="2025-04-16T00:11:01.857" v="239" actId="47"/>
        <pc:sldMkLst>
          <pc:docMk/>
          <pc:sldMk cId="1362273013" sldId="345"/>
        </pc:sldMkLst>
      </pc:sldChg>
      <pc:sldChg chg="del">
        <pc:chgData name="Daniel Housam" userId="19a6bcf8-9951-43f2-9168-6dca4eb54aee" providerId="ADAL" clId="{FA1B7E22-5CFB-4701-9E27-3864CCDCD793}" dt="2025-04-16T00:11:02.281" v="240" actId="47"/>
        <pc:sldMkLst>
          <pc:docMk/>
          <pc:sldMk cId="875885562" sldId="346"/>
        </pc:sldMkLst>
      </pc:sldChg>
      <pc:sldChg chg="del">
        <pc:chgData name="Daniel Housam" userId="19a6bcf8-9951-43f2-9168-6dca4eb54aee" providerId="ADAL" clId="{FA1B7E22-5CFB-4701-9E27-3864CCDCD793}" dt="2025-04-16T00:11:02.858" v="241" actId="47"/>
        <pc:sldMkLst>
          <pc:docMk/>
          <pc:sldMk cId="3209886682" sldId="347"/>
        </pc:sldMkLst>
      </pc:sldChg>
      <pc:sldChg chg="del">
        <pc:chgData name="Daniel Housam" userId="19a6bcf8-9951-43f2-9168-6dca4eb54aee" providerId="ADAL" clId="{FA1B7E22-5CFB-4701-9E27-3864CCDCD793}" dt="2025-04-16T00:11:03.463" v="242" actId="47"/>
        <pc:sldMkLst>
          <pc:docMk/>
          <pc:sldMk cId="1260039975" sldId="348"/>
        </pc:sldMkLst>
      </pc:sldChg>
      <pc:sldChg chg="del">
        <pc:chgData name="Daniel Housam" userId="19a6bcf8-9951-43f2-9168-6dca4eb54aee" providerId="ADAL" clId="{FA1B7E22-5CFB-4701-9E27-3864CCDCD793}" dt="2025-04-16T00:11:04.506" v="244" actId="47"/>
        <pc:sldMkLst>
          <pc:docMk/>
          <pc:sldMk cId="2121448632" sldId="349"/>
        </pc:sldMkLst>
      </pc:sldChg>
      <pc:sldChg chg="modSp mod">
        <pc:chgData name="Daniel Housam" userId="19a6bcf8-9951-43f2-9168-6dca4eb54aee" providerId="ADAL" clId="{FA1B7E22-5CFB-4701-9E27-3864CCDCD793}" dt="2025-04-16T01:44:40.853" v="619" actId="20577"/>
        <pc:sldMkLst>
          <pc:docMk/>
          <pc:sldMk cId="4069889586" sldId="350"/>
        </pc:sldMkLst>
      </pc:sldChg>
      <pc:sldChg chg="del">
        <pc:chgData name="Daniel Housam" userId="19a6bcf8-9951-43f2-9168-6dca4eb54aee" providerId="ADAL" clId="{FA1B7E22-5CFB-4701-9E27-3864CCDCD793}" dt="2025-04-16T00:11:05.281" v="245" actId="47"/>
        <pc:sldMkLst>
          <pc:docMk/>
          <pc:sldMk cId="3991352110" sldId="351"/>
        </pc:sldMkLst>
      </pc:sldChg>
      <pc:sldChg chg="del">
        <pc:chgData name="Daniel Housam" userId="19a6bcf8-9951-43f2-9168-6dca4eb54aee" providerId="ADAL" clId="{FA1B7E22-5CFB-4701-9E27-3864CCDCD793}" dt="2025-04-16T00:11:05.921" v="246" actId="47"/>
        <pc:sldMkLst>
          <pc:docMk/>
          <pc:sldMk cId="3610432092" sldId="352"/>
        </pc:sldMkLst>
      </pc:sldChg>
      <pc:sldChg chg="del">
        <pc:chgData name="Daniel Housam" userId="19a6bcf8-9951-43f2-9168-6dca4eb54aee" providerId="ADAL" clId="{FA1B7E22-5CFB-4701-9E27-3864CCDCD793}" dt="2025-04-16T00:11:06.711" v="247" actId="47"/>
        <pc:sldMkLst>
          <pc:docMk/>
          <pc:sldMk cId="1895260823" sldId="353"/>
        </pc:sldMkLst>
      </pc:sldChg>
      <pc:sldChg chg="del">
        <pc:chgData name="Daniel Housam" userId="19a6bcf8-9951-43f2-9168-6dca4eb54aee" providerId="ADAL" clId="{FA1B7E22-5CFB-4701-9E27-3864CCDCD793}" dt="2025-04-16T00:11:08.134" v="248" actId="47"/>
        <pc:sldMkLst>
          <pc:docMk/>
          <pc:sldMk cId="1571414780" sldId="354"/>
        </pc:sldMkLst>
      </pc:sldChg>
      <pc:sldChg chg="del">
        <pc:chgData name="Daniel Housam" userId="19a6bcf8-9951-43f2-9168-6dca4eb54aee" providerId="ADAL" clId="{FA1B7E22-5CFB-4701-9E27-3864CCDCD793}" dt="2025-04-16T00:11:12.525" v="250" actId="47"/>
        <pc:sldMkLst>
          <pc:docMk/>
          <pc:sldMk cId="2260009745" sldId="355"/>
        </pc:sldMkLst>
      </pc:sldChg>
      <pc:sldChg chg="del">
        <pc:chgData name="Daniel Housam" userId="19a6bcf8-9951-43f2-9168-6dca4eb54aee" providerId="ADAL" clId="{FA1B7E22-5CFB-4701-9E27-3864CCDCD793}" dt="2025-04-16T00:11:14.042" v="251" actId="47"/>
        <pc:sldMkLst>
          <pc:docMk/>
          <pc:sldMk cId="364068131" sldId="356"/>
        </pc:sldMkLst>
      </pc:sldChg>
      <pc:sldChg chg="del">
        <pc:chgData name="Daniel Housam" userId="19a6bcf8-9951-43f2-9168-6dca4eb54aee" providerId="ADAL" clId="{FA1B7E22-5CFB-4701-9E27-3864CCDCD793}" dt="2025-04-16T00:11:14.408" v="252" actId="47"/>
        <pc:sldMkLst>
          <pc:docMk/>
          <pc:sldMk cId="4032149853" sldId="357"/>
        </pc:sldMkLst>
      </pc:sldChg>
      <pc:sldChg chg="del">
        <pc:chgData name="Daniel Housam" userId="19a6bcf8-9951-43f2-9168-6dca4eb54aee" providerId="ADAL" clId="{FA1B7E22-5CFB-4701-9E27-3864CCDCD793}" dt="2025-04-16T00:11:03.956" v="243" actId="47"/>
        <pc:sldMkLst>
          <pc:docMk/>
          <pc:sldMk cId="3091298329" sldId="358"/>
        </pc:sldMkLst>
      </pc:sldChg>
      <pc:sldChg chg="modSp add mod ord">
        <pc:chgData name="Daniel Housam" userId="19a6bcf8-9951-43f2-9168-6dca4eb54aee" providerId="ADAL" clId="{FA1B7E22-5CFB-4701-9E27-3864CCDCD793}" dt="2025-04-16T01:44:48.751" v="620"/>
        <pc:sldMkLst>
          <pc:docMk/>
          <pc:sldMk cId="1574868935" sldId="360"/>
        </pc:sldMkLst>
      </pc:sldChg>
      <pc:sldChg chg="modSp add mod">
        <pc:chgData name="Daniel Housam" userId="19a6bcf8-9951-43f2-9168-6dca4eb54aee" providerId="ADAL" clId="{FA1B7E22-5CFB-4701-9E27-3864CCDCD793}" dt="2025-04-16T01:45:08.952" v="636" actId="20577"/>
        <pc:sldMkLst>
          <pc:docMk/>
          <pc:sldMk cId="2313927681" sldId="361"/>
        </pc:sldMkLst>
      </pc:sldChg>
      <pc:sldChg chg="modSp add mod">
        <pc:chgData name="Daniel Housam" userId="19a6bcf8-9951-43f2-9168-6dca4eb54aee" providerId="ADAL" clId="{FA1B7E22-5CFB-4701-9E27-3864CCDCD793}" dt="2025-04-16T01:45:16.163" v="637"/>
        <pc:sldMkLst>
          <pc:docMk/>
          <pc:sldMk cId="3239141958" sldId="362"/>
        </pc:sldMkLst>
      </pc:sldChg>
      <pc:sldChg chg="add del">
        <pc:chgData name="Daniel Housam" userId="19a6bcf8-9951-43f2-9168-6dca4eb54aee" providerId="ADAL" clId="{FA1B7E22-5CFB-4701-9E27-3864CCDCD793}" dt="2025-04-16T00:11:01.371" v="238" actId="47"/>
        <pc:sldMkLst>
          <pc:docMk/>
          <pc:sldMk cId="1008257347" sldId="363"/>
        </pc:sldMkLst>
      </pc:sldChg>
      <pc:sldChg chg="modSp add mod">
        <pc:chgData name="Daniel Housam" userId="19a6bcf8-9951-43f2-9168-6dca4eb54aee" providerId="ADAL" clId="{FA1B7E22-5CFB-4701-9E27-3864CCDCD793}" dt="2025-04-16T01:45:20.760" v="638"/>
        <pc:sldMkLst>
          <pc:docMk/>
          <pc:sldMk cId="1835712511" sldId="364"/>
        </pc:sldMkLst>
      </pc:sldChg>
      <pc:sldChg chg="modSp add mod">
        <pc:chgData name="Daniel Housam" userId="19a6bcf8-9951-43f2-9168-6dca4eb54aee" providerId="ADAL" clId="{FA1B7E22-5CFB-4701-9E27-3864CCDCD793}" dt="2025-04-16T01:48:22.471" v="651" actId="20577"/>
        <pc:sldMkLst>
          <pc:docMk/>
          <pc:sldMk cId="3537179545" sldId="365"/>
        </pc:sldMkLst>
      </pc:sldChg>
      <pc:sldChg chg="modSp add mod">
        <pc:chgData name="Daniel Housam" userId="19a6bcf8-9951-43f2-9168-6dca4eb54aee" providerId="ADAL" clId="{FA1B7E22-5CFB-4701-9E27-3864CCDCD793}" dt="2025-04-16T01:48:35.219" v="655" actId="20577"/>
        <pc:sldMkLst>
          <pc:docMk/>
          <pc:sldMk cId="1178948858" sldId="366"/>
        </pc:sldMkLst>
      </pc:sldChg>
      <pc:sldChg chg="modSp add mod">
        <pc:chgData name="Daniel Housam" userId="19a6bcf8-9951-43f2-9168-6dca4eb54aee" providerId="ADAL" clId="{FA1B7E22-5CFB-4701-9E27-3864CCDCD793}" dt="2025-04-16T01:04:51.061" v="391" actId="1035"/>
        <pc:sldMkLst>
          <pc:docMk/>
          <pc:sldMk cId="1141496486" sldId="367"/>
        </pc:sldMkLst>
      </pc:sldChg>
      <pc:sldChg chg="modSp add mod">
        <pc:chgData name="Daniel Housam" userId="19a6bcf8-9951-43f2-9168-6dca4eb54aee" providerId="ADAL" clId="{FA1B7E22-5CFB-4701-9E27-3864CCDCD793}" dt="2025-04-16T01:05:08.111" v="445" actId="1036"/>
        <pc:sldMkLst>
          <pc:docMk/>
          <pc:sldMk cId="477896147" sldId="368"/>
        </pc:sldMkLst>
      </pc:sldChg>
      <pc:sldChg chg="modSp add mod">
        <pc:chgData name="Daniel Housam" userId="19a6bcf8-9951-43f2-9168-6dca4eb54aee" providerId="ADAL" clId="{FA1B7E22-5CFB-4701-9E27-3864CCDCD793}" dt="2025-04-16T01:06:59.924" v="523" actId="1036"/>
        <pc:sldMkLst>
          <pc:docMk/>
          <pc:sldMk cId="3830556026" sldId="369"/>
        </pc:sldMkLst>
      </pc:sldChg>
      <pc:sldChg chg="modSp add mod">
        <pc:chgData name="Daniel Housam" userId="19a6bcf8-9951-43f2-9168-6dca4eb54aee" providerId="ADAL" clId="{FA1B7E22-5CFB-4701-9E27-3864CCDCD793}" dt="2025-04-16T01:07:17.283" v="553" actId="1036"/>
        <pc:sldMkLst>
          <pc:docMk/>
          <pc:sldMk cId="154071356" sldId="370"/>
        </pc:sldMkLst>
      </pc:sldChg>
      <pc:sldChg chg="modSp add mod ord">
        <pc:chgData name="Daniel Housam" userId="19a6bcf8-9951-43f2-9168-6dca4eb54aee" providerId="ADAL" clId="{FA1B7E22-5CFB-4701-9E27-3864CCDCD793}" dt="2025-04-16T01:38:18.603" v="598"/>
        <pc:sldMkLst>
          <pc:docMk/>
          <pc:sldMk cId="2815800870" sldId="371"/>
        </pc:sldMkLst>
      </pc:sldChg>
      <pc:sldChg chg="modSp add mod">
        <pc:chgData name="Daniel Housam" userId="19a6bcf8-9951-43f2-9168-6dca4eb54aee" providerId="ADAL" clId="{FA1B7E22-5CFB-4701-9E27-3864CCDCD793}" dt="2025-04-16T01:51:57.691" v="701" actId="20577"/>
        <pc:sldMkLst>
          <pc:docMk/>
          <pc:sldMk cId="4069422273" sldId="372"/>
        </pc:sldMkLst>
      </pc:sldChg>
    </pc:docChg>
  </pc:docChgLst>
  <pc:docChgLst>
    <pc:chgData name="Daniel Housam" userId="19a6bcf8-9951-43f2-9168-6dca4eb54aee" providerId="ADAL" clId="{36B8BDE2-5FA4-49D1-A5EA-7CC573A10DDF}"/>
    <pc:docChg chg="custSel addSld delSld modSld">
      <pc:chgData name="Daniel Housam" userId="19a6bcf8-9951-43f2-9168-6dca4eb54aee" providerId="ADAL" clId="{36B8BDE2-5FA4-49D1-A5EA-7CC573A10DDF}" dt="2024-12-24T02:54:59.458" v="121" actId="1036"/>
      <pc:docMkLst>
        <pc:docMk/>
      </pc:docMkLst>
      <pc:sldChg chg="modSp add mod">
        <pc:chgData name="Daniel Housam" userId="19a6bcf8-9951-43f2-9168-6dca4eb54aee" providerId="ADAL" clId="{36B8BDE2-5FA4-49D1-A5EA-7CC573A10DDF}" dt="2024-12-24T02:46:37.231" v="64" actId="20577"/>
        <pc:sldMkLst>
          <pc:docMk/>
          <pc:sldMk cId="3498958414" sldId="289"/>
        </pc:sldMkLst>
      </pc:sldChg>
      <pc:sldChg chg="modSp add mod">
        <pc:chgData name="Daniel Housam" userId="19a6bcf8-9951-43f2-9168-6dca4eb54aee" providerId="ADAL" clId="{36B8BDE2-5FA4-49D1-A5EA-7CC573A10DDF}" dt="2024-12-24T02:47:02.316" v="69" actId="20577"/>
        <pc:sldMkLst>
          <pc:docMk/>
          <pc:sldMk cId="517646427" sldId="290"/>
        </pc:sldMkLst>
      </pc:sldChg>
      <pc:sldChg chg="modSp add mod">
        <pc:chgData name="Daniel Housam" userId="19a6bcf8-9951-43f2-9168-6dca4eb54aee" providerId="ADAL" clId="{36B8BDE2-5FA4-49D1-A5EA-7CC573A10DDF}" dt="2024-12-24T02:54:59.458" v="121" actId="1036"/>
        <pc:sldMkLst>
          <pc:docMk/>
          <pc:sldMk cId="2170886495" sldId="291"/>
        </pc:sldMkLst>
      </pc:sldChg>
      <pc:sldChg chg="del">
        <pc:chgData name="Daniel Housam" userId="19a6bcf8-9951-43f2-9168-6dca4eb54aee" providerId="ADAL" clId="{36B8BDE2-5FA4-49D1-A5EA-7CC573A10DDF}" dt="2024-12-24T02:45:58.575" v="53" actId="47"/>
        <pc:sldMkLst>
          <pc:docMk/>
          <pc:sldMk cId="2329625788" sldId="295"/>
        </pc:sldMkLst>
      </pc:sldChg>
      <pc:sldChg chg="del">
        <pc:chgData name="Daniel Housam" userId="19a6bcf8-9951-43f2-9168-6dca4eb54aee" providerId="ADAL" clId="{36B8BDE2-5FA4-49D1-A5EA-7CC573A10DDF}" dt="2024-12-24T02:45:58.948" v="54" actId="47"/>
        <pc:sldMkLst>
          <pc:docMk/>
          <pc:sldMk cId="610360089" sldId="296"/>
        </pc:sldMkLst>
      </pc:sldChg>
      <pc:sldChg chg="del">
        <pc:chgData name="Daniel Housam" userId="19a6bcf8-9951-43f2-9168-6dca4eb54aee" providerId="ADAL" clId="{36B8BDE2-5FA4-49D1-A5EA-7CC573A10DDF}" dt="2024-12-24T02:45:59.366" v="55" actId="47"/>
        <pc:sldMkLst>
          <pc:docMk/>
          <pc:sldMk cId="2050606000" sldId="297"/>
        </pc:sldMkLst>
      </pc:sldChg>
      <pc:sldChg chg="del">
        <pc:chgData name="Daniel Housam" userId="19a6bcf8-9951-43f2-9168-6dca4eb54aee" providerId="ADAL" clId="{36B8BDE2-5FA4-49D1-A5EA-7CC573A10DDF}" dt="2024-12-24T02:45:59.808" v="56" actId="47"/>
        <pc:sldMkLst>
          <pc:docMk/>
          <pc:sldMk cId="1157913669" sldId="298"/>
        </pc:sldMkLst>
      </pc:sldChg>
      <pc:sldChg chg="del">
        <pc:chgData name="Daniel Housam" userId="19a6bcf8-9951-43f2-9168-6dca4eb54aee" providerId="ADAL" clId="{36B8BDE2-5FA4-49D1-A5EA-7CC573A10DDF}" dt="2024-12-24T02:46:00.306" v="57" actId="47"/>
        <pc:sldMkLst>
          <pc:docMk/>
          <pc:sldMk cId="2186889041" sldId="299"/>
        </pc:sldMkLst>
      </pc:sldChg>
      <pc:sldChg chg="del">
        <pc:chgData name="Daniel Housam" userId="19a6bcf8-9951-43f2-9168-6dca4eb54aee" providerId="ADAL" clId="{36B8BDE2-5FA4-49D1-A5EA-7CC573A10DDF}" dt="2024-12-24T02:46:00.816" v="58" actId="47"/>
        <pc:sldMkLst>
          <pc:docMk/>
          <pc:sldMk cId="2434804059" sldId="300"/>
        </pc:sldMkLst>
      </pc:sldChg>
      <pc:sldChg chg="del">
        <pc:chgData name="Daniel Housam" userId="19a6bcf8-9951-43f2-9168-6dca4eb54aee" providerId="ADAL" clId="{36B8BDE2-5FA4-49D1-A5EA-7CC573A10DDF}" dt="2024-12-24T02:46:01.625" v="59" actId="47"/>
        <pc:sldMkLst>
          <pc:docMk/>
          <pc:sldMk cId="785338989" sldId="301"/>
        </pc:sldMkLst>
      </pc:sldChg>
    </pc:docChg>
  </pc:docChgLst>
  <pc:docChgLst>
    <pc:chgData name="Daniel Housam" userId="19a6bcf8-9951-43f2-9168-6dca4eb54aee" providerId="ADAL" clId="{DFD1E92D-ED03-4006-B894-135E9E83F4B6}"/>
    <pc:docChg chg="custSel delSld modSld modMainMaster">
      <pc:chgData name="Daniel Housam" userId="19a6bcf8-9951-43f2-9168-6dca4eb54aee" providerId="ADAL" clId="{DFD1E92D-ED03-4006-B894-135E9E83F4B6}" dt="2025-04-02T18:15:31.614" v="90" actId="962"/>
      <pc:docMkLst>
        <pc:docMk/>
      </pc:docMkLst>
      <pc:sldChg chg="addSp delSp modSp mod">
        <pc:chgData name="Daniel Housam" userId="19a6bcf8-9951-43f2-9168-6dca4eb54aee" providerId="ADAL" clId="{DFD1E92D-ED03-4006-B894-135E9E83F4B6}" dt="2025-04-02T18:15:31.614" v="90" actId="962"/>
        <pc:sldMkLst>
          <pc:docMk/>
          <pc:sldMk cId="1099087141" sldId="328"/>
        </pc:sldMkLst>
      </pc:sldChg>
      <pc:sldChg chg="del">
        <pc:chgData name="Daniel Housam" userId="19a6bcf8-9951-43f2-9168-6dca4eb54aee" providerId="ADAL" clId="{DFD1E92D-ED03-4006-B894-135E9E83F4B6}" dt="2025-04-02T18:11:59.651" v="8" actId="47"/>
        <pc:sldMkLst>
          <pc:docMk/>
          <pc:sldMk cId="3464470722" sldId="329"/>
        </pc:sldMkLst>
      </pc:sldChg>
      <pc:sldChg chg="del">
        <pc:chgData name="Daniel Housam" userId="19a6bcf8-9951-43f2-9168-6dca4eb54aee" providerId="ADAL" clId="{DFD1E92D-ED03-4006-B894-135E9E83F4B6}" dt="2025-04-02T18:12:00.019" v="9" actId="47"/>
        <pc:sldMkLst>
          <pc:docMk/>
          <pc:sldMk cId="4004552689" sldId="330"/>
        </pc:sldMkLst>
      </pc:sldChg>
      <pc:sldChg chg="del">
        <pc:chgData name="Daniel Housam" userId="19a6bcf8-9951-43f2-9168-6dca4eb54aee" providerId="ADAL" clId="{DFD1E92D-ED03-4006-B894-135E9E83F4B6}" dt="2025-04-02T18:12:00.672" v="11" actId="47"/>
        <pc:sldMkLst>
          <pc:docMk/>
          <pc:sldMk cId="195805113" sldId="331"/>
        </pc:sldMkLst>
      </pc:sldChg>
      <pc:sldChg chg="del">
        <pc:chgData name="Daniel Housam" userId="19a6bcf8-9951-43f2-9168-6dca4eb54aee" providerId="ADAL" clId="{DFD1E92D-ED03-4006-B894-135E9E83F4B6}" dt="2025-04-02T18:12:00.988" v="12" actId="47"/>
        <pc:sldMkLst>
          <pc:docMk/>
          <pc:sldMk cId="2887291748" sldId="332"/>
        </pc:sldMkLst>
      </pc:sldChg>
      <pc:sldChg chg="del">
        <pc:chgData name="Daniel Housam" userId="19a6bcf8-9951-43f2-9168-6dca4eb54aee" providerId="ADAL" clId="{DFD1E92D-ED03-4006-B894-135E9E83F4B6}" dt="2025-04-02T18:12:01.337" v="13" actId="47"/>
        <pc:sldMkLst>
          <pc:docMk/>
          <pc:sldMk cId="1217219524" sldId="333"/>
        </pc:sldMkLst>
      </pc:sldChg>
      <pc:sldChg chg="del">
        <pc:chgData name="Daniel Housam" userId="19a6bcf8-9951-43f2-9168-6dca4eb54aee" providerId="ADAL" clId="{DFD1E92D-ED03-4006-B894-135E9E83F4B6}" dt="2025-04-02T18:12:01.700" v="14" actId="47"/>
        <pc:sldMkLst>
          <pc:docMk/>
          <pc:sldMk cId="3419582323" sldId="334"/>
        </pc:sldMkLst>
      </pc:sldChg>
      <pc:sldChg chg="modSp mod">
        <pc:chgData name="Daniel Housam" userId="19a6bcf8-9951-43f2-9168-6dca4eb54aee" providerId="ADAL" clId="{DFD1E92D-ED03-4006-B894-135E9E83F4B6}" dt="2025-04-02T18:15:10.157" v="86" actId="20577"/>
        <pc:sldMkLst>
          <pc:docMk/>
          <pc:sldMk cId="2919909685" sldId="335"/>
        </pc:sldMkLst>
      </pc:sldChg>
      <pc:sldChg chg="del">
        <pc:chgData name="Daniel Housam" userId="19a6bcf8-9951-43f2-9168-6dca4eb54aee" providerId="ADAL" clId="{DFD1E92D-ED03-4006-B894-135E9E83F4B6}" dt="2025-04-02T18:12:06.726" v="15" actId="47"/>
        <pc:sldMkLst>
          <pc:docMk/>
          <pc:sldMk cId="3279912102" sldId="336"/>
        </pc:sldMkLst>
      </pc:sldChg>
      <pc:sldChg chg="del">
        <pc:chgData name="Daniel Housam" userId="19a6bcf8-9951-43f2-9168-6dca4eb54aee" providerId="ADAL" clId="{DFD1E92D-ED03-4006-B894-135E9E83F4B6}" dt="2025-04-02T18:12:06.997" v="16" actId="47"/>
        <pc:sldMkLst>
          <pc:docMk/>
          <pc:sldMk cId="1824456114" sldId="337"/>
        </pc:sldMkLst>
      </pc:sldChg>
      <pc:sldChg chg="del">
        <pc:chgData name="Daniel Housam" userId="19a6bcf8-9951-43f2-9168-6dca4eb54aee" providerId="ADAL" clId="{DFD1E92D-ED03-4006-B894-135E9E83F4B6}" dt="2025-04-02T18:12:07.336" v="17" actId="47"/>
        <pc:sldMkLst>
          <pc:docMk/>
          <pc:sldMk cId="2143332389" sldId="338"/>
        </pc:sldMkLst>
      </pc:sldChg>
      <pc:sldChg chg="del">
        <pc:chgData name="Daniel Housam" userId="19a6bcf8-9951-43f2-9168-6dca4eb54aee" providerId="ADAL" clId="{DFD1E92D-ED03-4006-B894-135E9E83F4B6}" dt="2025-04-02T18:12:00.347" v="10" actId="47"/>
        <pc:sldMkLst>
          <pc:docMk/>
          <pc:sldMk cId="1347545458" sldId="339"/>
        </pc:sldMkLst>
      </pc:sldChg>
      <pc:sldChg chg="del">
        <pc:chgData name="Daniel Housam" userId="19a6bcf8-9951-43f2-9168-6dca4eb54aee" providerId="ADAL" clId="{DFD1E92D-ED03-4006-B894-135E9E83F4B6}" dt="2025-04-02T18:12:07.987" v="18" actId="47"/>
        <pc:sldMkLst>
          <pc:docMk/>
          <pc:sldMk cId="301059689" sldId="340"/>
        </pc:sldMkLst>
      </pc:sldChg>
      <pc:sldChg chg="del">
        <pc:chgData name="Daniel Housam" userId="19a6bcf8-9951-43f2-9168-6dca4eb54aee" providerId="ADAL" clId="{DFD1E92D-ED03-4006-B894-135E9E83F4B6}" dt="2025-04-02T18:12:08.890" v="19" actId="47"/>
        <pc:sldMkLst>
          <pc:docMk/>
          <pc:sldMk cId="1200306659" sldId="341"/>
        </pc:sldMkLst>
      </pc:sldChg>
      <pc:sldChg chg="del">
        <pc:chgData name="Daniel Housam" userId="19a6bcf8-9951-43f2-9168-6dca4eb54aee" providerId="ADAL" clId="{DFD1E92D-ED03-4006-B894-135E9E83F4B6}" dt="2025-04-02T18:12:10.593" v="20" actId="47"/>
        <pc:sldMkLst>
          <pc:docMk/>
          <pc:sldMk cId="3939763419" sldId="342"/>
        </pc:sldMkLst>
      </pc:sldChg>
    </pc:docChg>
  </pc:docChgLst>
  <pc:docChgLst>
    <pc:chgData name="Daniel Housam" userId="19a6bcf8-9951-43f2-9168-6dca4eb54aee" providerId="ADAL" clId="{3A01B206-A2D2-4800-A34C-EB2F6668CDA7}"/>
    <pc:docChg chg="undo custSel addSld delSld modSld">
      <pc:chgData name="Daniel Housam" userId="19a6bcf8-9951-43f2-9168-6dca4eb54aee" providerId="ADAL" clId="{3A01B206-A2D2-4800-A34C-EB2F6668CDA7}" dt="2024-11-21T12:38:53.216" v="309" actId="1035"/>
      <pc:docMkLst>
        <pc:docMk/>
      </pc:docMkLst>
      <pc:sldChg chg="del">
        <pc:chgData name="Daniel Housam" userId="19a6bcf8-9951-43f2-9168-6dca4eb54aee" providerId="ADAL" clId="{3A01B206-A2D2-4800-A34C-EB2F6668CDA7}" dt="2024-11-21T12:34:12.604" v="123" actId="47"/>
        <pc:sldMkLst>
          <pc:docMk/>
          <pc:sldMk cId="2867178171" sldId="273"/>
        </pc:sldMkLst>
      </pc:sldChg>
      <pc:sldChg chg="del">
        <pc:chgData name="Daniel Housam" userId="19a6bcf8-9951-43f2-9168-6dca4eb54aee" providerId="ADAL" clId="{3A01B206-A2D2-4800-A34C-EB2F6668CDA7}" dt="2024-11-21T12:34:12.988" v="124" actId="47"/>
        <pc:sldMkLst>
          <pc:docMk/>
          <pc:sldMk cId="1157704568" sldId="274"/>
        </pc:sldMkLst>
      </pc:sldChg>
      <pc:sldChg chg="del">
        <pc:chgData name="Daniel Housam" userId="19a6bcf8-9951-43f2-9168-6dca4eb54aee" providerId="ADAL" clId="{3A01B206-A2D2-4800-A34C-EB2F6668CDA7}" dt="2024-11-21T12:34:13.571" v="125" actId="47"/>
        <pc:sldMkLst>
          <pc:docMk/>
          <pc:sldMk cId="3266457832" sldId="275"/>
        </pc:sldMkLst>
      </pc:sldChg>
      <pc:sldChg chg="del">
        <pc:chgData name="Daniel Housam" userId="19a6bcf8-9951-43f2-9168-6dca4eb54aee" providerId="ADAL" clId="{3A01B206-A2D2-4800-A34C-EB2F6668CDA7}" dt="2024-11-21T12:34:14.096" v="126" actId="47"/>
        <pc:sldMkLst>
          <pc:docMk/>
          <pc:sldMk cId="858312494" sldId="276"/>
        </pc:sldMkLst>
      </pc:sldChg>
      <pc:sldChg chg="del">
        <pc:chgData name="Daniel Housam" userId="19a6bcf8-9951-43f2-9168-6dca4eb54aee" providerId="ADAL" clId="{3A01B206-A2D2-4800-A34C-EB2F6668CDA7}" dt="2024-11-21T12:34:14.564" v="127" actId="47"/>
        <pc:sldMkLst>
          <pc:docMk/>
          <pc:sldMk cId="835005968" sldId="277"/>
        </pc:sldMkLst>
      </pc:sldChg>
      <pc:sldChg chg="del">
        <pc:chgData name="Daniel Housam" userId="19a6bcf8-9951-43f2-9168-6dca4eb54aee" providerId="ADAL" clId="{3A01B206-A2D2-4800-A34C-EB2F6668CDA7}" dt="2024-11-21T12:34:15.036" v="128" actId="47"/>
        <pc:sldMkLst>
          <pc:docMk/>
          <pc:sldMk cId="3009337491" sldId="278"/>
        </pc:sldMkLst>
      </pc:sldChg>
      <pc:sldChg chg="del">
        <pc:chgData name="Daniel Housam" userId="19a6bcf8-9951-43f2-9168-6dca4eb54aee" providerId="ADAL" clId="{3A01B206-A2D2-4800-A34C-EB2F6668CDA7}" dt="2024-11-21T12:34:15.535" v="129" actId="47"/>
        <pc:sldMkLst>
          <pc:docMk/>
          <pc:sldMk cId="3469661312" sldId="279"/>
        </pc:sldMkLst>
      </pc:sldChg>
      <pc:sldChg chg="del">
        <pc:chgData name="Daniel Housam" userId="19a6bcf8-9951-43f2-9168-6dca4eb54aee" providerId="ADAL" clId="{3A01B206-A2D2-4800-A34C-EB2F6668CDA7}" dt="2024-11-21T12:34:16.894" v="130" actId="47"/>
        <pc:sldMkLst>
          <pc:docMk/>
          <pc:sldMk cId="153777099" sldId="280"/>
        </pc:sldMkLst>
      </pc:sldChg>
      <pc:sldChg chg="modSp add mod">
        <pc:chgData name="Daniel Housam" userId="19a6bcf8-9951-43f2-9168-6dca4eb54aee" providerId="ADAL" clId="{3A01B206-A2D2-4800-A34C-EB2F6668CDA7}" dt="2024-11-21T12:35:24.194" v="182" actId="1035"/>
        <pc:sldMkLst>
          <pc:docMk/>
          <pc:sldMk cId="1771714272" sldId="282"/>
        </pc:sldMkLst>
      </pc:sldChg>
      <pc:sldChg chg="modSp add mod">
        <pc:chgData name="Daniel Housam" userId="19a6bcf8-9951-43f2-9168-6dca4eb54aee" providerId="ADAL" clId="{3A01B206-A2D2-4800-A34C-EB2F6668CDA7}" dt="2024-11-21T12:36:23.384" v="250" actId="20577"/>
        <pc:sldMkLst>
          <pc:docMk/>
          <pc:sldMk cId="1908663547" sldId="283"/>
        </pc:sldMkLst>
      </pc:sldChg>
      <pc:sldChg chg="modSp add mod">
        <pc:chgData name="Daniel Housam" userId="19a6bcf8-9951-43f2-9168-6dca4eb54aee" providerId="ADAL" clId="{3A01B206-A2D2-4800-A34C-EB2F6668CDA7}" dt="2024-11-21T12:37:25.544" v="274" actId="20577"/>
        <pc:sldMkLst>
          <pc:docMk/>
          <pc:sldMk cId="1999535185" sldId="284"/>
        </pc:sldMkLst>
      </pc:sldChg>
      <pc:sldChg chg="modSp add mod">
        <pc:chgData name="Daniel Housam" userId="19a6bcf8-9951-43f2-9168-6dca4eb54aee" providerId="ADAL" clId="{3A01B206-A2D2-4800-A34C-EB2F6668CDA7}" dt="2024-11-21T12:37:55.426" v="280" actId="20577"/>
        <pc:sldMkLst>
          <pc:docMk/>
          <pc:sldMk cId="1707089718" sldId="285"/>
        </pc:sldMkLst>
      </pc:sldChg>
      <pc:sldChg chg="modSp add mod">
        <pc:chgData name="Daniel Housam" userId="19a6bcf8-9951-43f2-9168-6dca4eb54aee" providerId="ADAL" clId="{3A01B206-A2D2-4800-A34C-EB2F6668CDA7}" dt="2024-11-21T12:38:53.216" v="309" actId="1035"/>
        <pc:sldMkLst>
          <pc:docMk/>
          <pc:sldMk cId="1528533801" sldId="28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441" y="538838"/>
            <a:ext cx="4388644" cy="1146269"/>
          </a:xfrm>
        </p:spPr>
        <p:txBody>
          <a:bodyPr anchor="b"/>
          <a:lstStyle>
            <a:lvl1pPr algn="ctr">
              <a:defRPr sz="2879"/>
            </a:lvl1pPr>
          </a:lstStyle>
          <a:p>
            <a:r>
              <a:rPr lang="en-US"/>
              <a:t>Click to edit Master title style</a:t>
            </a:r>
            <a:endParaRPr lang="en-US" dirty="0"/>
          </a:p>
        </p:txBody>
      </p:sp>
      <p:sp>
        <p:nvSpPr>
          <p:cNvPr id="3" name="Subtitle 2"/>
          <p:cNvSpPr>
            <a:spLocks noGrp="1"/>
          </p:cNvSpPr>
          <p:nvPr>
            <p:ph type="subTitle" idx="1"/>
          </p:nvPr>
        </p:nvSpPr>
        <p:spPr>
          <a:xfrm>
            <a:off x="731441" y="1729312"/>
            <a:ext cx="4388644" cy="794919"/>
          </a:xfrm>
        </p:spPr>
        <p:txBody>
          <a:bodyPr/>
          <a:lstStyle>
            <a:lvl1pPr marL="0" indent="0" algn="ctr">
              <a:buNone/>
              <a:defRPr sz="1152"/>
            </a:lvl1pPr>
            <a:lvl2pPr marL="219410" indent="0" algn="ctr">
              <a:buNone/>
              <a:defRPr sz="960"/>
            </a:lvl2pPr>
            <a:lvl3pPr marL="438821" indent="0" algn="ctr">
              <a:buNone/>
              <a:defRPr sz="864"/>
            </a:lvl3pPr>
            <a:lvl4pPr marL="658231" indent="0" algn="ctr">
              <a:buNone/>
              <a:defRPr sz="768"/>
            </a:lvl4pPr>
            <a:lvl5pPr marL="877641" indent="0" algn="ctr">
              <a:buNone/>
              <a:defRPr sz="768"/>
            </a:lvl5pPr>
            <a:lvl6pPr marL="1097051" indent="0" algn="ctr">
              <a:buNone/>
              <a:defRPr sz="768"/>
            </a:lvl6pPr>
            <a:lvl7pPr marL="1316462" indent="0" algn="ctr">
              <a:buNone/>
              <a:defRPr sz="768"/>
            </a:lvl7pPr>
            <a:lvl8pPr marL="1535872" indent="0" algn="ctr">
              <a:buNone/>
              <a:defRPr sz="768"/>
            </a:lvl8pPr>
            <a:lvl9pPr marL="1755282" indent="0" algn="ctr">
              <a:buNone/>
              <a:defRPr sz="76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BABCB5-AF72-4E0C-8E37-211DCAC1128F}"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6A764-BEF6-43A9-BE1F-808BFFF65A4C}" type="slidenum">
              <a:rPr lang="en-US" smtClean="0"/>
              <a:t>‹#›</a:t>
            </a:fld>
            <a:endParaRPr lang="en-US"/>
          </a:p>
        </p:txBody>
      </p:sp>
    </p:spTree>
    <p:extLst>
      <p:ext uri="{BB962C8B-B14F-4D97-AF65-F5344CB8AC3E}">
        <p14:creationId xmlns:p14="http://schemas.microsoft.com/office/powerpoint/2010/main" val="4117366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BABCB5-AF72-4E0C-8E37-211DCAC1128F}"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6A764-BEF6-43A9-BE1F-808BFFF65A4C}" type="slidenum">
              <a:rPr lang="en-US" smtClean="0"/>
              <a:t>‹#›</a:t>
            </a:fld>
            <a:endParaRPr lang="en-US"/>
          </a:p>
        </p:txBody>
      </p:sp>
    </p:spTree>
    <p:extLst>
      <p:ext uri="{BB962C8B-B14F-4D97-AF65-F5344CB8AC3E}">
        <p14:creationId xmlns:p14="http://schemas.microsoft.com/office/powerpoint/2010/main" val="3832747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87498" y="175294"/>
            <a:ext cx="1261735" cy="279022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02292" y="175294"/>
            <a:ext cx="3712061" cy="27902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BABCB5-AF72-4E0C-8E37-211DCAC1128F}"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6A764-BEF6-43A9-BE1F-808BFFF65A4C}" type="slidenum">
              <a:rPr lang="en-US" smtClean="0"/>
              <a:t>‹#›</a:t>
            </a:fld>
            <a:endParaRPr lang="en-US"/>
          </a:p>
        </p:txBody>
      </p:sp>
    </p:spTree>
    <p:extLst>
      <p:ext uri="{BB962C8B-B14F-4D97-AF65-F5344CB8AC3E}">
        <p14:creationId xmlns:p14="http://schemas.microsoft.com/office/powerpoint/2010/main" val="618728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BABCB5-AF72-4E0C-8E37-211DCAC1128F}"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6A764-BEF6-43A9-BE1F-808BFFF65A4C}" type="slidenum">
              <a:rPr lang="en-US" smtClean="0"/>
              <a:t>‹#›</a:t>
            </a:fld>
            <a:endParaRPr lang="en-US"/>
          </a:p>
        </p:txBody>
      </p:sp>
    </p:spTree>
    <p:extLst>
      <p:ext uri="{BB962C8B-B14F-4D97-AF65-F5344CB8AC3E}">
        <p14:creationId xmlns:p14="http://schemas.microsoft.com/office/powerpoint/2010/main" val="1737895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9245" y="820833"/>
            <a:ext cx="5046940" cy="1369578"/>
          </a:xfrm>
        </p:spPr>
        <p:txBody>
          <a:bodyPr anchor="b"/>
          <a:lstStyle>
            <a:lvl1pPr>
              <a:defRPr sz="2879"/>
            </a:lvl1pPr>
          </a:lstStyle>
          <a:p>
            <a:r>
              <a:rPr lang="en-US"/>
              <a:t>Click to edit Master title style</a:t>
            </a:r>
            <a:endParaRPr lang="en-US" dirty="0"/>
          </a:p>
        </p:txBody>
      </p:sp>
      <p:sp>
        <p:nvSpPr>
          <p:cNvPr id="3" name="Text Placeholder 2"/>
          <p:cNvSpPr>
            <a:spLocks noGrp="1"/>
          </p:cNvSpPr>
          <p:nvPr>
            <p:ph type="body" idx="1"/>
          </p:nvPr>
        </p:nvSpPr>
        <p:spPr>
          <a:xfrm>
            <a:off x="399245" y="2203367"/>
            <a:ext cx="5046940" cy="720229"/>
          </a:xfrm>
        </p:spPr>
        <p:txBody>
          <a:bodyPr/>
          <a:lstStyle>
            <a:lvl1pPr marL="0" indent="0">
              <a:buNone/>
              <a:defRPr sz="1152">
                <a:solidFill>
                  <a:schemeClr val="tx1">
                    <a:tint val="82000"/>
                  </a:schemeClr>
                </a:solidFill>
              </a:defRPr>
            </a:lvl1pPr>
            <a:lvl2pPr marL="219410" indent="0">
              <a:buNone/>
              <a:defRPr sz="960">
                <a:solidFill>
                  <a:schemeClr val="tx1">
                    <a:tint val="82000"/>
                  </a:schemeClr>
                </a:solidFill>
              </a:defRPr>
            </a:lvl2pPr>
            <a:lvl3pPr marL="438821" indent="0">
              <a:buNone/>
              <a:defRPr sz="864">
                <a:solidFill>
                  <a:schemeClr val="tx1">
                    <a:tint val="82000"/>
                  </a:schemeClr>
                </a:solidFill>
              </a:defRPr>
            </a:lvl3pPr>
            <a:lvl4pPr marL="658231" indent="0">
              <a:buNone/>
              <a:defRPr sz="768">
                <a:solidFill>
                  <a:schemeClr val="tx1">
                    <a:tint val="82000"/>
                  </a:schemeClr>
                </a:solidFill>
              </a:defRPr>
            </a:lvl4pPr>
            <a:lvl5pPr marL="877641" indent="0">
              <a:buNone/>
              <a:defRPr sz="768">
                <a:solidFill>
                  <a:schemeClr val="tx1">
                    <a:tint val="82000"/>
                  </a:schemeClr>
                </a:solidFill>
              </a:defRPr>
            </a:lvl5pPr>
            <a:lvl6pPr marL="1097051" indent="0">
              <a:buNone/>
              <a:defRPr sz="768">
                <a:solidFill>
                  <a:schemeClr val="tx1">
                    <a:tint val="82000"/>
                  </a:schemeClr>
                </a:solidFill>
              </a:defRPr>
            </a:lvl6pPr>
            <a:lvl7pPr marL="1316462" indent="0">
              <a:buNone/>
              <a:defRPr sz="768">
                <a:solidFill>
                  <a:schemeClr val="tx1">
                    <a:tint val="82000"/>
                  </a:schemeClr>
                </a:solidFill>
              </a:defRPr>
            </a:lvl7pPr>
            <a:lvl8pPr marL="1535872" indent="0">
              <a:buNone/>
              <a:defRPr sz="768">
                <a:solidFill>
                  <a:schemeClr val="tx1">
                    <a:tint val="82000"/>
                  </a:schemeClr>
                </a:solidFill>
              </a:defRPr>
            </a:lvl8pPr>
            <a:lvl9pPr marL="1755282" indent="0">
              <a:buNone/>
              <a:defRPr sz="768">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BABCB5-AF72-4E0C-8E37-211DCAC1128F}"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6A764-BEF6-43A9-BE1F-808BFFF65A4C}" type="slidenum">
              <a:rPr lang="en-US" smtClean="0"/>
              <a:t>‹#›</a:t>
            </a:fld>
            <a:endParaRPr lang="en-US"/>
          </a:p>
        </p:txBody>
      </p:sp>
    </p:spTree>
    <p:extLst>
      <p:ext uri="{BB962C8B-B14F-4D97-AF65-F5344CB8AC3E}">
        <p14:creationId xmlns:p14="http://schemas.microsoft.com/office/powerpoint/2010/main" val="332841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02292" y="876469"/>
            <a:ext cx="2486898" cy="20890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962335" y="876469"/>
            <a:ext cx="2486898" cy="20890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BABCB5-AF72-4E0C-8E37-211DCAC1128F}"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6A764-BEF6-43A9-BE1F-808BFFF65A4C}" type="slidenum">
              <a:rPr lang="en-US" smtClean="0"/>
              <a:t>‹#›</a:t>
            </a:fld>
            <a:endParaRPr lang="en-US"/>
          </a:p>
        </p:txBody>
      </p:sp>
    </p:spTree>
    <p:extLst>
      <p:ext uri="{BB962C8B-B14F-4D97-AF65-F5344CB8AC3E}">
        <p14:creationId xmlns:p14="http://schemas.microsoft.com/office/powerpoint/2010/main" val="89134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3055" y="175294"/>
            <a:ext cx="5046940" cy="63639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3055" y="807114"/>
            <a:ext cx="2475469" cy="395554"/>
          </a:xfrm>
        </p:spPr>
        <p:txBody>
          <a:bodyPr anchor="b"/>
          <a:lstStyle>
            <a:lvl1pPr marL="0" indent="0">
              <a:buNone/>
              <a:defRPr sz="1152" b="1"/>
            </a:lvl1pPr>
            <a:lvl2pPr marL="219410" indent="0">
              <a:buNone/>
              <a:defRPr sz="960" b="1"/>
            </a:lvl2pPr>
            <a:lvl3pPr marL="438821" indent="0">
              <a:buNone/>
              <a:defRPr sz="864" b="1"/>
            </a:lvl3pPr>
            <a:lvl4pPr marL="658231" indent="0">
              <a:buNone/>
              <a:defRPr sz="768" b="1"/>
            </a:lvl4pPr>
            <a:lvl5pPr marL="877641" indent="0">
              <a:buNone/>
              <a:defRPr sz="768" b="1"/>
            </a:lvl5pPr>
            <a:lvl6pPr marL="1097051" indent="0">
              <a:buNone/>
              <a:defRPr sz="768" b="1"/>
            </a:lvl6pPr>
            <a:lvl7pPr marL="1316462" indent="0">
              <a:buNone/>
              <a:defRPr sz="768" b="1"/>
            </a:lvl7pPr>
            <a:lvl8pPr marL="1535872" indent="0">
              <a:buNone/>
              <a:defRPr sz="768" b="1"/>
            </a:lvl8pPr>
            <a:lvl9pPr marL="1755282" indent="0">
              <a:buNone/>
              <a:defRPr sz="768" b="1"/>
            </a:lvl9pPr>
          </a:lstStyle>
          <a:p>
            <a:pPr lvl="0"/>
            <a:r>
              <a:rPr lang="en-US"/>
              <a:t>Click to edit Master text styles</a:t>
            </a:r>
          </a:p>
        </p:txBody>
      </p:sp>
      <p:sp>
        <p:nvSpPr>
          <p:cNvPr id="4" name="Content Placeholder 3"/>
          <p:cNvSpPr>
            <a:spLocks noGrp="1"/>
          </p:cNvSpPr>
          <p:nvPr>
            <p:ph sz="half" idx="2"/>
          </p:nvPr>
        </p:nvSpPr>
        <p:spPr>
          <a:xfrm>
            <a:off x="403055" y="1202668"/>
            <a:ext cx="2475469" cy="1768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962335" y="807114"/>
            <a:ext cx="2487660" cy="395554"/>
          </a:xfrm>
        </p:spPr>
        <p:txBody>
          <a:bodyPr anchor="b"/>
          <a:lstStyle>
            <a:lvl1pPr marL="0" indent="0">
              <a:buNone/>
              <a:defRPr sz="1152" b="1"/>
            </a:lvl1pPr>
            <a:lvl2pPr marL="219410" indent="0">
              <a:buNone/>
              <a:defRPr sz="960" b="1"/>
            </a:lvl2pPr>
            <a:lvl3pPr marL="438821" indent="0">
              <a:buNone/>
              <a:defRPr sz="864" b="1"/>
            </a:lvl3pPr>
            <a:lvl4pPr marL="658231" indent="0">
              <a:buNone/>
              <a:defRPr sz="768" b="1"/>
            </a:lvl4pPr>
            <a:lvl5pPr marL="877641" indent="0">
              <a:buNone/>
              <a:defRPr sz="768" b="1"/>
            </a:lvl5pPr>
            <a:lvl6pPr marL="1097051" indent="0">
              <a:buNone/>
              <a:defRPr sz="768" b="1"/>
            </a:lvl6pPr>
            <a:lvl7pPr marL="1316462" indent="0">
              <a:buNone/>
              <a:defRPr sz="768" b="1"/>
            </a:lvl7pPr>
            <a:lvl8pPr marL="1535872" indent="0">
              <a:buNone/>
              <a:defRPr sz="768" b="1"/>
            </a:lvl8pPr>
            <a:lvl9pPr marL="1755282" indent="0">
              <a:buNone/>
              <a:defRPr sz="768" b="1"/>
            </a:lvl9pPr>
          </a:lstStyle>
          <a:p>
            <a:pPr lvl="0"/>
            <a:r>
              <a:rPr lang="en-US"/>
              <a:t>Click to edit Master text styles</a:t>
            </a:r>
          </a:p>
        </p:txBody>
      </p:sp>
      <p:sp>
        <p:nvSpPr>
          <p:cNvPr id="6" name="Content Placeholder 5"/>
          <p:cNvSpPr>
            <a:spLocks noGrp="1"/>
          </p:cNvSpPr>
          <p:nvPr>
            <p:ph sz="quarter" idx="4"/>
          </p:nvPr>
        </p:nvSpPr>
        <p:spPr>
          <a:xfrm>
            <a:off x="2962335" y="1202668"/>
            <a:ext cx="2487660" cy="1768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BABCB5-AF72-4E0C-8E37-211DCAC1128F}" type="datetimeFigureOut">
              <a:rPr lang="en-US" smtClean="0"/>
              <a:t>7/18/2025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16A764-BEF6-43A9-BE1F-808BFFF65A4C}" type="slidenum">
              <a:rPr lang="en-US" smtClean="0"/>
              <a:t>‹#›</a:t>
            </a:fld>
            <a:endParaRPr lang="en-US"/>
          </a:p>
        </p:txBody>
      </p:sp>
    </p:spTree>
    <p:extLst>
      <p:ext uri="{BB962C8B-B14F-4D97-AF65-F5344CB8AC3E}">
        <p14:creationId xmlns:p14="http://schemas.microsoft.com/office/powerpoint/2010/main" val="212948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BABCB5-AF72-4E0C-8E37-211DCAC1128F}" type="datetimeFigureOut">
              <a:rPr lang="en-US" smtClean="0"/>
              <a:t>7/18/2025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16A764-BEF6-43A9-BE1F-808BFFF65A4C}" type="slidenum">
              <a:rPr lang="en-US" smtClean="0"/>
              <a:t>‹#›</a:t>
            </a:fld>
            <a:endParaRPr lang="en-US"/>
          </a:p>
        </p:txBody>
      </p:sp>
    </p:spTree>
    <p:extLst>
      <p:ext uri="{BB962C8B-B14F-4D97-AF65-F5344CB8AC3E}">
        <p14:creationId xmlns:p14="http://schemas.microsoft.com/office/powerpoint/2010/main" val="2260873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ABCB5-AF72-4E0C-8E37-211DCAC1128F}" type="datetimeFigureOut">
              <a:rPr lang="en-US" smtClean="0"/>
              <a:t>7/18/2025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16A764-BEF6-43A9-BE1F-808BFFF65A4C}" type="slidenum">
              <a:rPr lang="en-US" smtClean="0"/>
              <a:t>‹#›</a:t>
            </a:fld>
            <a:endParaRPr lang="en-US"/>
          </a:p>
        </p:txBody>
      </p:sp>
    </p:spTree>
    <p:extLst>
      <p:ext uri="{BB962C8B-B14F-4D97-AF65-F5344CB8AC3E}">
        <p14:creationId xmlns:p14="http://schemas.microsoft.com/office/powerpoint/2010/main" val="188123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3055" y="219498"/>
            <a:ext cx="1887269" cy="768244"/>
          </a:xfrm>
        </p:spPr>
        <p:txBody>
          <a:bodyPr anchor="b"/>
          <a:lstStyle>
            <a:lvl1pPr>
              <a:defRPr sz="1536"/>
            </a:lvl1pPr>
          </a:lstStyle>
          <a:p>
            <a:r>
              <a:rPr lang="en-US"/>
              <a:t>Click to edit Master title style</a:t>
            </a:r>
            <a:endParaRPr lang="en-US" dirty="0"/>
          </a:p>
        </p:txBody>
      </p:sp>
      <p:sp>
        <p:nvSpPr>
          <p:cNvPr id="3" name="Content Placeholder 2"/>
          <p:cNvSpPr>
            <a:spLocks noGrp="1"/>
          </p:cNvSpPr>
          <p:nvPr>
            <p:ph idx="1"/>
          </p:nvPr>
        </p:nvSpPr>
        <p:spPr>
          <a:xfrm>
            <a:off x="2487660" y="474056"/>
            <a:ext cx="2962335" cy="2339791"/>
          </a:xfrm>
        </p:spPr>
        <p:txBody>
          <a:bodyPr/>
          <a:lstStyle>
            <a:lvl1pPr>
              <a:defRPr sz="1536"/>
            </a:lvl1pPr>
            <a:lvl2pPr>
              <a:defRPr sz="1344"/>
            </a:lvl2pPr>
            <a:lvl3pPr>
              <a:defRPr sz="1152"/>
            </a:lvl3pPr>
            <a:lvl4pPr>
              <a:defRPr sz="960"/>
            </a:lvl4pPr>
            <a:lvl5pPr>
              <a:defRPr sz="960"/>
            </a:lvl5pPr>
            <a:lvl6pPr>
              <a:defRPr sz="960"/>
            </a:lvl6pPr>
            <a:lvl7pPr>
              <a:defRPr sz="960"/>
            </a:lvl7pPr>
            <a:lvl8pPr>
              <a:defRPr sz="960"/>
            </a:lvl8pPr>
            <a:lvl9pPr>
              <a:defRPr sz="9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03055" y="987743"/>
            <a:ext cx="1887269" cy="1829915"/>
          </a:xfrm>
        </p:spPr>
        <p:txBody>
          <a:bodyPr/>
          <a:lstStyle>
            <a:lvl1pPr marL="0" indent="0">
              <a:buNone/>
              <a:defRPr sz="768"/>
            </a:lvl1pPr>
            <a:lvl2pPr marL="219410" indent="0">
              <a:buNone/>
              <a:defRPr sz="672"/>
            </a:lvl2pPr>
            <a:lvl3pPr marL="438821" indent="0">
              <a:buNone/>
              <a:defRPr sz="576"/>
            </a:lvl3pPr>
            <a:lvl4pPr marL="658231" indent="0">
              <a:buNone/>
              <a:defRPr sz="480"/>
            </a:lvl4pPr>
            <a:lvl5pPr marL="877641" indent="0">
              <a:buNone/>
              <a:defRPr sz="480"/>
            </a:lvl5pPr>
            <a:lvl6pPr marL="1097051" indent="0">
              <a:buNone/>
              <a:defRPr sz="480"/>
            </a:lvl6pPr>
            <a:lvl7pPr marL="1316462" indent="0">
              <a:buNone/>
              <a:defRPr sz="480"/>
            </a:lvl7pPr>
            <a:lvl8pPr marL="1535872" indent="0">
              <a:buNone/>
              <a:defRPr sz="480"/>
            </a:lvl8pPr>
            <a:lvl9pPr marL="1755282" indent="0">
              <a:buNone/>
              <a:defRPr sz="480"/>
            </a:lvl9pPr>
          </a:lstStyle>
          <a:p>
            <a:pPr lvl="0"/>
            <a:r>
              <a:rPr lang="en-US"/>
              <a:t>Click to edit Master text styles</a:t>
            </a:r>
          </a:p>
        </p:txBody>
      </p:sp>
      <p:sp>
        <p:nvSpPr>
          <p:cNvPr id="5" name="Date Placeholder 4"/>
          <p:cNvSpPr>
            <a:spLocks noGrp="1"/>
          </p:cNvSpPr>
          <p:nvPr>
            <p:ph type="dt" sz="half" idx="10"/>
          </p:nvPr>
        </p:nvSpPr>
        <p:spPr/>
        <p:txBody>
          <a:bodyPr/>
          <a:lstStyle/>
          <a:p>
            <a:fld id="{0ABABCB5-AF72-4E0C-8E37-211DCAC1128F}"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6A764-BEF6-43A9-BE1F-808BFFF65A4C}" type="slidenum">
              <a:rPr lang="en-US" smtClean="0"/>
              <a:t>‹#›</a:t>
            </a:fld>
            <a:endParaRPr lang="en-US"/>
          </a:p>
        </p:txBody>
      </p:sp>
    </p:spTree>
    <p:extLst>
      <p:ext uri="{BB962C8B-B14F-4D97-AF65-F5344CB8AC3E}">
        <p14:creationId xmlns:p14="http://schemas.microsoft.com/office/powerpoint/2010/main" val="2439630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3055" y="219498"/>
            <a:ext cx="1887269" cy="768244"/>
          </a:xfrm>
        </p:spPr>
        <p:txBody>
          <a:bodyPr anchor="b"/>
          <a:lstStyle>
            <a:lvl1pPr>
              <a:defRPr sz="1536"/>
            </a:lvl1pPr>
          </a:lstStyle>
          <a:p>
            <a:r>
              <a:rPr lang="en-US"/>
              <a:t>Click to edit Master title style</a:t>
            </a:r>
            <a:endParaRPr lang="en-US" dirty="0"/>
          </a:p>
        </p:txBody>
      </p:sp>
      <p:sp>
        <p:nvSpPr>
          <p:cNvPr id="3" name="Picture Placeholder 2"/>
          <p:cNvSpPr>
            <a:spLocks noGrp="1" noChangeAspect="1"/>
          </p:cNvSpPr>
          <p:nvPr>
            <p:ph type="pic" idx="1"/>
          </p:nvPr>
        </p:nvSpPr>
        <p:spPr>
          <a:xfrm>
            <a:off x="2487660" y="474056"/>
            <a:ext cx="2962335" cy="2339791"/>
          </a:xfrm>
        </p:spPr>
        <p:txBody>
          <a:bodyPr anchor="t"/>
          <a:lstStyle>
            <a:lvl1pPr marL="0" indent="0">
              <a:buNone/>
              <a:defRPr sz="1536"/>
            </a:lvl1pPr>
            <a:lvl2pPr marL="219410" indent="0">
              <a:buNone/>
              <a:defRPr sz="1344"/>
            </a:lvl2pPr>
            <a:lvl3pPr marL="438821" indent="0">
              <a:buNone/>
              <a:defRPr sz="1152"/>
            </a:lvl3pPr>
            <a:lvl4pPr marL="658231" indent="0">
              <a:buNone/>
              <a:defRPr sz="960"/>
            </a:lvl4pPr>
            <a:lvl5pPr marL="877641" indent="0">
              <a:buNone/>
              <a:defRPr sz="960"/>
            </a:lvl5pPr>
            <a:lvl6pPr marL="1097051" indent="0">
              <a:buNone/>
              <a:defRPr sz="960"/>
            </a:lvl6pPr>
            <a:lvl7pPr marL="1316462" indent="0">
              <a:buNone/>
              <a:defRPr sz="960"/>
            </a:lvl7pPr>
            <a:lvl8pPr marL="1535872" indent="0">
              <a:buNone/>
              <a:defRPr sz="960"/>
            </a:lvl8pPr>
            <a:lvl9pPr marL="1755282" indent="0">
              <a:buNone/>
              <a:defRPr sz="960"/>
            </a:lvl9pPr>
          </a:lstStyle>
          <a:p>
            <a:r>
              <a:rPr lang="en-US"/>
              <a:t>Click icon to add picture</a:t>
            </a:r>
            <a:endParaRPr lang="en-US" dirty="0"/>
          </a:p>
        </p:txBody>
      </p:sp>
      <p:sp>
        <p:nvSpPr>
          <p:cNvPr id="4" name="Text Placeholder 3"/>
          <p:cNvSpPr>
            <a:spLocks noGrp="1"/>
          </p:cNvSpPr>
          <p:nvPr>
            <p:ph type="body" sz="half" idx="2"/>
          </p:nvPr>
        </p:nvSpPr>
        <p:spPr>
          <a:xfrm>
            <a:off x="403055" y="987743"/>
            <a:ext cx="1887269" cy="1829915"/>
          </a:xfrm>
        </p:spPr>
        <p:txBody>
          <a:bodyPr/>
          <a:lstStyle>
            <a:lvl1pPr marL="0" indent="0">
              <a:buNone/>
              <a:defRPr sz="768"/>
            </a:lvl1pPr>
            <a:lvl2pPr marL="219410" indent="0">
              <a:buNone/>
              <a:defRPr sz="672"/>
            </a:lvl2pPr>
            <a:lvl3pPr marL="438821" indent="0">
              <a:buNone/>
              <a:defRPr sz="576"/>
            </a:lvl3pPr>
            <a:lvl4pPr marL="658231" indent="0">
              <a:buNone/>
              <a:defRPr sz="480"/>
            </a:lvl4pPr>
            <a:lvl5pPr marL="877641" indent="0">
              <a:buNone/>
              <a:defRPr sz="480"/>
            </a:lvl5pPr>
            <a:lvl6pPr marL="1097051" indent="0">
              <a:buNone/>
              <a:defRPr sz="480"/>
            </a:lvl6pPr>
            <a:lvl7pPr marL="1316462" indent="0">
              <a:buNone/>
              <a:defRPr sz="480"/>
            </a:lvl7pPr>
            <a:lvl8pPr marL="1535872" indent="0">
              <a:buNone/>
              <a:defRPr sz="480"/>
            </a:lvl8pPr>
            <a:lvl9pPr marL="1755282" indent="0">
              <a:buNone/>
              <a:defRPr sz="480"/>
            </a:lvl9pPr>
          </a:lstStyle>
          <a:p>
            <a:pPr lvl="0"/>
            <a:r>
              <a:rPr lang="en-US"/>
              <a:t>Click to edit Master text styles</a:t>
            </a:r>
          </a:p>
        </p:txBody>
      </p:sp>
      <p:sp>
        <p:nvSpPr>
          <p:cNvPr id="5" name="Date Placeholder 4"/>
          <p:cNvSpPr>
            <a:spLocks noGrp="1"/>
          </p:cNvSpPr>
          <p:nvPr>
            <p:ph type="dt" sz="half" idx="10"/>
          </p:nvPr>
        </p:nvSpPr>
        <p:spPr/>
        <p:txBody>
          <a:bodyPr/>
          <a:lstStyle/>
          <a:p>
            <a:fld id="{0ABABCB5-AF72-4E0C-8E37-211DCAC1128F}"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6A764-BEF6-43A9-BE1F-808BFFF65A4C}" type="slidenum">
              <a:rPr lang="en-US" smtClean="0"/>
              <a:t>‹#›</a:t>
            </a:fld>
            <a:endParaRPr lang="en-US"/>
          </a:p>
        </p:txBody>
      </p:sp>
    </p:spTree>
    <p:extLst>
      <p:ext uri="{BB962C8B-B14F-4D97-AF65-F5344CB8AC3E}">
        <p14:creationId xmlns:p14="http://schemas.microsoft.com/office/powerpoint/2010/main" val="2804523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2293" y="175294"/>
            <a:ext cx="5046940" cy="6363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293" y="876469"/>
            <a:ext cx="5046940" cy="2089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02292" y="3051637"/>
            <a:ext cx="1316593" cy="175294"/>
          </a:xfrm>
          <a:prstGeom prst="rect">
            <a:avLst/>
          </a:prstGeom>
        </p:spPr>
        <p:txBody>
          <a:bodyPr vert="horz" lIns="91440" tIns="45720" rIns="91440" bIns="45720" rtlCol="0" anchor="ctr"/>
          <a:lstStyle>
            <a:lvl1pPr algn="l">
              <a:defRPr sz="576">
                <a:solidFill>
                  <a:schemeClr val="tx1">
                    <a:tint val="82000"/>
                  </a:schemeClr>
                </a:solidFill>
              </a:defRPr>
            </a:lvl1pPr>
          </a:lstStyle>
          <a:p>
            <a:fld id="{0ABABCB5-AF72-4E0C-8E37-211DCAC1128F}" type="datetimeFigureOut">
              <a:rPr lang="en-US" smtClean="0"/>
              <a:t>7/18/2025</a:t>
            </a:fld>
            <a:endParaRPr lang="en-US"/>
          </a:p>
        </p:txBody>
      </p:sp>
      <p:sp>
        <p:nvSpPr>
          <p:cNvPr id="5" name="Footer Placeholder 4"/>
          <p:cNvSpPr>
            <a:spLocks noGrp="1"/>
          </p:cNvSpPr>
          <p:nvPr>
            <p:ph type="ftr" sz="quarter" idx="3"/>
          </p:nvPr>
        </p:nvSpPr>
        <p:spPr>
          <a:xfrm>
            <a:off x="1938318" y="3051637"/>
            <a:ext cx="1974890" cy="175294"/>
          </a:xfrm>
          <a:prstGeom prst="rect">
            <a:avLst/>
          </a:prstGeom>
        </p:spPr>
        <p:txBody>
          <a:bodyPr vert="horz" lIns="91440" tIns="45720" rIns="91440" bIns="45720" rtlCol="0" anchor="ctr"/>
          <a:lstStyle>
            <a:lvl1pPr algn="ctr">
              <a:defRPr sz="576">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132640" y="3051637"/>
            <a:ext cx="1316593" cy="175294"/>
          </a:xfrm>
          <a:prstGeom prst="rect">
            <a:avLst/>
          </a:prstGeom>
        </p:spPr>
        <p:txBody>
          <a:bodyPr vert="horz" lIns="91440" tIns="45720" rIns="91440" bIns="45720" rtlCol="0" anchor="ctr"/>
          <a:lstStyle>
            <a:lvl1pPr algn="r">
              <a:defRPr sz="576">
                <a:solidFill>
                  <a:schemeClr val="tx1">
                    <a:tint val="82000"/>
                  </a:schemeClr>
                </a:solidFill>
              </a:defRPr>
            </a:lvl1pPr>
          </a:lstStyle>
          <a:p>
            <a:fld id="{2416A764-BEF6-43A9-BE1F-808BFFF65A4C}" type="slidenum">
              <a:rPr lang="en-US" smtClean="0"/>
              <a:t>‹#›</a:t>
            </a:fld>
            <a:endParaRPr lang="en-US"/>
          </a:p>
        </p:txBody>
      </p:sp>
    </p:spTree>
    <p:extLst>
      <p:ext uri="{BB962C8B-B14F-4D97-AF65-F5344CB8AC3E}">
        <p14:creationId xmlns:p14="http://schemas.microsoft.com/office/powerpoint/2010/main" val="1716576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821" rtl="0" eaLnBrk="1" latinLnBrk="0" hangingPunct="1">
        <a:lnSpc>
          <a:spcPct val="90000"/>
        </a:lnSpc>
        <a:spcBef>
          <a:spcPct val="0"/>
        </a:spcBef>
        <a:buNone/>
        <a:defRPr sz="2112" kern="1200">
          <a:solidFill>
            <a:schemeClr val="tx1"/>
          </a:solidFill>
          <a:latin typeface="+mj-lt"/>
          <a:ea typeface="+mj-ea"/>
          <a:cs typeface="+mj-cs"/>
        </a:defRPr>
      </a:lvl1pPr>
    </p:titleStyle>
    <p:bodyStyle>
      <a:lvl1pPr marL="109705" indent="-109705" algn="l" defTabSz="438821" rtl="0" eaLnBrk="1" latinLnBrk="0" hangingPunct="1">
        <a:lnSpc>
          <a:spcPct val="90000"/>
        </a:lnSpc>
        <a:spcBef>
          <a:spcPts val="480"/>
        </a:spcBef>
        <a:buFont typeface="Arial" panose="020B0604020202020204" pitchFamily="34" charset="0"/>
        <a:buChar char="•"/>
        <a:defRPr sz="1344" kern="1200">
          <a:solidFill>
            <a:schemeClr val="tx1"/>
          </a:solidFill>
          <a:latin typeface="+mn-lt"/>
          <a:ea typeface="+mn-ea"/>
          <a:cs typeface="+mn-cs"/>
        </a:defRPr>
      </a:lvl1pPr>
      <a:lvl2pPr marL="329115" indent="-109705" algn="l" defTabSz="438821" rtl="0" eaLnBrk="1" latinLnBrk="0" hangingPunct="1">
        <a:lnSpc>
          <a:spcPct val="90000"/>
        </a:lnSpc>
        <a:spcBef>
          <a:spcPts val="240"/>
        </a:spcBef>
        <a:buFont typeface="Arial" panose="020B0604020202020204" pitchFamily="34" charset="0"/>
        <a:buChar char="•"/>
        <a:defRPr sz="1152" kern="1200">
          <a:solidFill>
            <a:schemeClr val="tx1"/>
          </a:solidFill>
          <a:latin typeface="+mn-lt"/>
          <a:ea typeface="+mn-ea"/>
          <a:cs typeface="+mn-cs"/>
        </a:defRPr>
      </a:lvl2pPr>
      <a:lvl3pPr marL="548526" indent="-109705" algn="l" defTabSz="438821" rtl="0" eaLnBrk="1" latinLnBrk="0" hangingPunct="1">
        <a:lnSpc>
          <a:spcPct val="90000"/>
        </a:lnSpc>
        <a:spcBef>
          <a:spcPts val="240"/>
        </a:spcBef>
        <a:buFont typeface="Arial" panose="020B0604020202020204" pitchFamily="34" charset="0"/>
        <a:buChar char="•"/>
        <a:defRPr sz="960" kern="1200">
          <a:solidFill>
            <a:schemeClr val="tx1"/>
          </a:solidFill>
          <a:latin typeface="+mn-lt"/>
          <a:ea typeface="+mn-ea"/>
          <a:cs typeface="+mn-cs"/>
        </a:defRPr>
      </a:lvl3pPr>
      <a:lvl4pPr marL="767936" indent="-109705" algn="l" defTabSz="438821" rtl="0" eaLnBrk="1" latinLnBrk="0" hangingPunct="1">
        <a:lnSpc>
          <a:spcPct val="90000"/>
        </a:lnSpc>
        <a:spcBef>
          <a:spcPts val="240"/>
        </a:spcBef>
        <a:buFont typeface="Arial" panose="020B0604020202020204" pitchFamily="34" charset="0"/>
        <a:buChar char="•"/>
        <a:defRPr sz="864" kern="1200">
          <a:solidFill>
            <a:schemeClr val="tx1"/>
          </a:solidFill>
          <a:latin typeface="+mn-lt"/>
          <a:ea typeface="+mn-ea"/>
          <a:cs typeface="+mn-cs"/>
        </a:defRPr>
      </a:lvl4pPr>
      <a:lvl5pPr marL="987346" indent="-109705" algn="l" defTabSz="438821" rtl="0" eaLnBrk="1" latinLnBrk="0" hangingPunct="1">
        <a:lnSpc>
          <a:spcPct val="90000"/>
        </a:lnSpc>
        <a:spcBef>
          <a:spcPts val="240"/>
        </a:spcBef>
        <a:buFont typeface="Arial" panose="020B0604020202020204" pitchFamily="34" charset="0"/>
        <a:buChar char="•"/>
        <a:defRPr sz="864" kern="1200">
          <a:solidFill>
            <a:schemeClr val="tx1"/>
          </a:solidFill>
          <a:latin typeface="+mn-lt"/>
          <a:ea typeface="+mn-ea"/>
          <a:cs typeface="+mn-cs"/>
        </a:defRPr>
      </a:lvl5pPr>
      <a:lvl6pPr marL="1206757" indent="-109705" algn="l" defTabSz="438821" rtl="0" eaLnBrk="1" latinLnBrk="0" hangingPunct="1">
        <a:lnSpc>
          <a:spcPct val="90000"/>
        </a:lnSpc>
        <a:spcBef>
          <a:spcPts val="240"/>
        </a:spcBef>
        <a:buFont typeface="Arial" panose="020B0604020202020204" pitchFamily="34" charset="0"/>
        <a:buChar char="•"/>
        <a:defRPr sz="864" kern="1200">
          <a:solidFill>
            <a:schemeClr val="tx1"/>
          </a:solidFill>
          <a:latin typeface="+mn-lt"/>
          <a:ea typeface="+mn-ea"/>
          <a:cs typeface="+mn-cs"/>
        </a:defRPr>
      </a:lvl6pPr>
      <a:lvl7pPr marL="1426167" indent="-109705" algn="l" defTabSz="438821" rtl="0" eaLnBrk="1" latinLnBrk="0" hangingPunct="1">
        <a:lnSpc>
          <a:spcPct val="90000"/>
        </a:lnSpc>
        <a:spcBef>
          <a:spcPts val="240"/>
        </a:spcBef>
        <a:buFont typeface="Arial" panose="020B0604020202020204" pitchFamily="34" charset="0"/>
        <a:buChar char="•"/>
        <a:defRPr sz="864" kern="1200">
          <a:solidFill>
            <a:schemeClr val="tx1"/>
          </a:solidFill>
          <a:latin typeface="+mn-lt"/>
          <a:ea typeface="+mn-ea"/>
          <a:cs typeface="+mn-cs"/>
        </a:defRPr>
      </a:lvl7pPr>
      <a:lvl8pPr marL="1645577" indent="-109705" algn="l" defTabSz="438821" rtl="0" eaLnBrk="1" latinLnBrk="0" hangingPunct="1">
        <a:lnSpc>
          <a:spcPct val="90000"/>
        </a:lnSpc>
        <a:spcBef>
          <a:spcPts val="240"/>
        </a:spcBef>
        <a:buFont typeface="Arial" panose="020B0604020202020204" pitchFamily="34" charset="0"/>
        <a:buChar char="•"/>
        <a:defRPr sz="864" kern="1200">
          <a:solidFill>
            <a:schemeClr val="tx1"/>
          </a:solidFill>
          <a:latin typeface="+mn-lt"/>
          <a:ea typeface="+mn-ea"/>
          <a:cs typeface="+mn-cs"/>
        </a:defRPr>
      </a:lvl8pPr>
      <a:lvl9pPr marL="1864987" indent="-109705" algn="l" defTabSz="438821" rtl="0" eaLnBrk="1" latinLnBrk="0" hangingPunct="1">
        <a:lnSpc>
          <a:spcPct val="90000"/>
        </a:lnSpc>
        <a:spcBef>
          <a:spcPts val="240"/>
        </a:spcBef>
        <a:buFont typeface="Arial" panose="020B0604020202020204" pitchFamily="34" charset="0"/>
        <a:buChar char="•"/>
        <a:defRPr sz="864" kern="1200">
          <a:solidFill>
            <a:schemeClr val="tx1"/>
          </a:solidFill>
          <a:latin typeface="+mn-lt"/>
          <a:ea typeface="+mn-ea"/>
          <a:cs typeface="+mn-cs"/>
        </a:defRPr>
      </a:lvl9pPr>
    </p:bodyStyle>
    <p:otherStyle>
      <a:defPPr>
        <a:defRPr lang="en-US"/>
      </a:defPPr>
      <a:lvl1pPr marL="0" algn="l" defTabSz="438821" rtl="0" eaLnBrk="1" latinLnBrk="0" hangingPunct="1">
        <a:defRPr sz="864" kern="1200">
          <a:solidFill>
            <a:schemeClr val="tx1"/>
          </a:solidFill>
          <a:latin typeface="+mn-lt"/>
          <a:ea typeface="+mn-ea"/>
          <a:cs typeface="+mn-cs"/>
        </a:defRPr>
      </a:lvl1pPr>
      <a:lvl2pPr marL="219410" algn="l" defTabSz="438821" rtl="0" eaLnBrk="1" latinLnBrk="0" hangingPunct="1">
        <a:defRPr sz="864" kern="1200">
          <a:solidFill>
            <a:schemeClr val="tx1"/>
          </a:solidFill>
          <a:latin typeface="+mn-lt"/>
          <a:ea typeface="+mn-ea"/>
          <a:cs typeface="+mn-cs"/>
        </a:defRPr>
      </a:lvl2pPr>
      <a:lvl3pPr marL="438821" algn="l" defTabSz="438821" rtl="0" eaLnBrk="1" latinLnBrk="0" hangingPunct="1">
        <a:defRPr sz="864" kern="1200">
          <a:solidFill>
            <a:schemeClr val="tx1"/>
          </a:solidFill>
          <a:latin typeface="+mn-lt"/>
          <a:ea typeface="+mn-ea"/>
          <a:cs typeface="+mn-cs"/>
        </a:defRPr>
      </a:lvl3pPr>
      <a:lvl4pPr marL="658231" algn="l" defTabSz="438821" rtl="0" eaLnBrk="1" latinLnBrk="0" hangingPunct="1">
        <a:defRPr sz="864" kern="1200">
          <a:solidFill>
            <a:schemeClr val="tx1"/>
          </a:solidFill>
          <a:latin typeface="+mn-lt"/>
          <a:ea typeface="+mn-ea"/>
          <a:cs typeface="+mn-cs"/>
        </a:defRPr>
      </a:lvl4pPr>
      <a:lvl5pPr marL="877641" algn="l" defTabSz="438821" rtl="0" eaLnBrk="1" latinLnBrk="0" hangingPunct="1">
        <a:defRPr sz="864" kern="1200">
          <a:solidFill>
            <a:schemeClr val="tx1"/>
          </a:solidFill>
          <a:latin typeface="+mn-lt"/>
          <a:ea typeface="+mn-ea"/>
          <a:cs typeface="+mn-cs"/>
        </a:defRPr>
      </a:lvl5pPr>
      <a:lvl6pPr marL="1097051" algn="l" defTabSz="438821" rtl="0" eaLnBrk="1" latinLnBrk="0" hangingPunct="1">
        <a:defRPr sz="864" kern="1200">
          <a:solidFill>
            <a:schemeClr val="tx1"/>
          </a:solidFill>
          <a:latin typeface="+mn-lt"/>
          <a:ea typeface="+mn-ea"/>
          <a:cs typeface="+mn-cs"/>
        </a:defRPr>
      </a:lvl6pPr>
      <a:lvl7pPr marL="1316462" algn="l" defTabSz="438821" rtl="0" eaLnBrk="1" latinLnBrk="0" hangingPunct="1">
        <a:defRPr sz="864" kern="1200">
          <a:solidFill>
            <a:schemeClr val="tx1"/>
          </a:solidFill>
          <a:latin typeface="+mn-lt"/>
          <a:ea typeface="+mn-ea"/>
          <a:cs typeface="+mn-cs"/>
        </a:defRPr>
      </a:lvl7pPr>
      <a:lvl8pPr marL="1535872" algn="l" defTabSz="438821" rtl="0" eaLnBrk="1" latinLnBrk="0" hangingPunct="1">
        <a:defRPr sz="864" kern="1200">
          <a:solidFill>
            <a:schemeClr val="tx1"/>
          </a:solidFill>
          <a:latin typeface="+mn-lt"/>
          <a:ea typeface="+mn-ea"/>
          <a:cs typeface="+mn-cs"/>
        </a:defRPr>
      </a:lvl8pPr>
      <a:lvl9pPr marL="1755282" algn="l" defTabSz="438821" rtl="0" eaLnBrk="1" latinLnBrk="0" hangingPunct="1">
        <a:defRPr sz="8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ion with yellow eyes&#10;&#10;AI-generated content may be incorrect.">
            <a:extLst>
              <a:ext uri="{FF2B5EF4-FFF2-40B4-BE49-F238E27FC236}">
                <a16:creationId xmlns:a16="http://schemas.microsoft.com/office/drawing/2014/main" id="{23D057EC-723B-8B3A-145E-A7BFCB96A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6"/>
            <a:ext cx="5851525" cy="3291483"/>
          </a:xfrm>
          <a:prstGeom prst="rect">
            <a:avLst/>
          </a:prstGeom>
        </p:spPr>
      </p:pic>
    </p:spTree>
    <p:extLst>
      <p:ext uri="{BB962C8B-B14F-4D97-AF65-F5344CB8AC3E}">
        <p14:creationId xmlns:p14="http://schemas.microsoft.com/office/powerpoint/2010/main" val="136353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5781-ED23-63D7-C080-564F0C7F1BC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F2D41A7-BC9D-FCE5-AB1F-13610A164D64}"/>
              </a:ext>
            </a:extLst>
          </p:cNvPr>
          <p:cNvSpPr txBox="1"/>
          <p:nvPr/>
        </p:nvSpPr>
        <p:spPr>
          <a:xfrm>
            <a:off x="-2" y="-1696"/>
            <a:ext cx="2215030" cy="830997"/>
          </a:xfrm>
          <a:prstGeom prst="rect">
            <a:avLst/>
          </a:prstGeom>
          <a:noFill/>
        </p:spPr>
        <p:txBody>
          <a:bodyPr wrap="none" lIns="91440" tIns="45720" rIns="91440" bIns="45720" rtlCol="0" anchor="t">
            <a:spAutoFit/>
          </a:bodyPr>
          <a:lstStyle/>
          <a:p>
            <a:r>
              <a:rPr lang="en-US" sz="2400" dirty="0">
                <a:solidFill>
                  <a:schemeClr val="bg1"/>
                </a:solidFill>
                <a:latin typeface="Franklin Gothic Medium" panose="020B0603020102020204" pitchFamily="34" charset="0"/>
                <a:cs typeface="Arial"/>
              </a:rPr>
              <a:t>A Revelation </a:t>
            </a:r>
            <a:r>
              <a:rPr lang="en-US" sz="2400" dirty="0">
                <a:solidFill>
                  <a:schemeClr val="bg1"/>
                </a:solidFill>
                <a:latin typeface="Franklin Gothic Medium" panose="020B0603020102020204" pitchFamily="34" charset="0"/>
                <a:cs typeface="Arial" panose="020B0604020202020204" pitchFamily="34" charset="0"/>
              </a:rPr>
              <a:t>Of</a:t>
            </a:r>
          </a:p>
          <a:p>
            <a:r>
              <a:rPr lang="en-US" sz="2400" dirty="0">
                <a:solidFill>
                  <a:schemeClr val="bg1"/>
                </a:solidFill>
                <a:latin typeface="Franklin Gothic Medium" panose="020B0603020102020204" pitchFamily="34" charset="0"/>
                <a:cs typeface="Arial" panose="020B0604020202020204" pitchFamily="34" charset="0"/>
              </a:rPr>
              <a:t>A Revelation</a:t>
            </a:r>
            <a:endParaRPr lang="en-US" sz="2400" dirty="0">
              <a:solidFill>
                <a:schemeClr val="bg1"/>
              </a:solidFill>
              <a:latin typeface="Franklin Gothic Medium" panose="020B0603020102020204" pitchFamily="34" charset="0"/>
              <a:cs typeface="Arial"/>
            </a:endParaRPr>
          </a:p>
        </p:txBody>
      </p:sp>
      <p:sp>
        <p:nvSpPr>
          <p:cNvPr id="2" name="TextBox 1">
            <a:extLst>
              <a:ext uri="{FF2B5EF4-FFF2-40B4-BE49-F238E27FC236}">
                <a16:creationId xmlns:a16="http://schemas.microsoft.com/office/drawing/2014/main" id="{5AD896A3-E3A3-DCCD-4FD3-9E498704CE2C}"/>
              </a:ext>
            </a:extLst>
          </p:cNvPr>
          <p:cNvSpPr txBox="1"/>
          <p:nvPr/>
        </p:nvSpPr>
        <p:spPr>
          <a:xfrm>
            <a:off x="3431593" y="-1"/>
            <a:ext cx="2415598" cy="461665"/>
          </a:xfrm>
          <a:prstGeom prst="rect">
            <a:avLst/>
          </a:prstGeom>
          <a:noFill/>
        </p:spPr>
        <p:txBody>
          <a:bodyPr wrap="none" lIns="91440" tIns="45720" rIns="91440" bIns="45720" rtlCol="0" anchor="t">
            <a:spAutoFit/>
          </a:bodyPr>
          <a:lstStyle/>
          <a:p>
            <a:pPr algn="r"/>
            <a:r>
              <a:rPr lang="en-US" sz="2400" dirty="0">
                <a:solidFill>
                  <a:srgbClr val="FFFF00"/>
                </a:solidFill>
                <a:latin typeface="Cambria" panose="02040503050406030204" pitchFamily="18" charset="0"/>
                <a:ea typeface="Cambria" panose="02040503050406030204" pitchFamily="18" charset="0"/>
              </a:rPr>
              <a:t>The First Miracle</a:t>
            </a:r>
          </a:p>
        </p:txBody>
      </p:sp>
      <p:sp>
        <p:nvSpPr>
          <p:cNvPr id="4" name="TextBox 3">
            <a:extLst>
              <a:ext uri="{FF2B5EF4-FFF2-40B4-BE49-F238E27FC236}">
                <a16:creationId xmlns:a16="http://schemas.microsoft.com/office/drawing/2014/main" id="{3C5FA422-0217-FE35-8916-410E0215512A}"/>
              </a:ext>
            </a:extLst>
          </p:cNvPr>
          <p:cNvSpPr txBox="1"/>
          <p:nvPr/>
        </p:nvSpPr>
        <p:spPr>
          <a:xfrm>
            <a:off x="111651" y="747687"/>
            <a:ext cx="5628223" cy="2123658"/>
          </a:xfrm>
          <a:prstGeom prst="rect">
            <a:avLst/>
          </a:prstGeom>
          <a:noFill/>
        </p:spPr>
        <p:txBody>
          <a:bodyPr wrap="square" lIns="91440" tIns="45720" rIns="91440" bIns="45720" rtlCol="0" anchor="t">
            <a:spAutoFit/>
          </a:bodyPr>
          <a:lstStyle/>
          <a:p>
            <a:r>
              <a:rPr lang="en-US" sz="2200" baseline="30000" dirty="0">
                <a:solidFill>
                  <a:schemeClr val="bg1"/>
                </a:solidFill>
              </a:rPr>
              <a:t>31</a:t>
            </a:r>
            <a:r>
              <a:rPr lang="en-US" sz="2200" dirty="0">
                <a:solidFill>
                  <a:schemeClr val="bg1"/>
                </a:solidFill>
              </a:rPr>
              <a:t>“Your Majesty looked, and there before you stood a large statue—an enormous, dazzling statue, awesome in appearance. </a:t>
            </a:r>
            <a:r>
              <a:rPr lang="en-US" sz="2200" baseline="30000" dirty="0">
                <a:solidFill>
                  <a:schemeClr val="bg1"/>
                </a:solidFill>
              </a:rPr>
              <a:t>32</a:t>
            </a:r>
            <a:r>
              <a:rPr lang="en-US" sz="2200" dirty="0">
                <a:solidFill>
                  <a:schemeClr val="bg1"/>
                </a:solidFill>
              </a:rPr>
              <a:t>The head of the statue was made of pure gold, its chest and arms of silver, its belly and thighs of bronze,</a:t>
            </a:r>
          </a:p>
        </p:txBody>
      </p:sp>
    </p:spTree>
    <p:extLst>
      <p:ext uri="{BB962C8B-B14F-4D97-AF65-F5344CB8AC3E}">
        <p14:creationId xmlns:p14="http://schemas.microsoft.com/office/powerpoint/2010/main" val="3384719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BD45D-4B89-024C-1CB6-8A79342A6EF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396805E-E331-731B-09E4-7AE873086F36}"/>
              </a:ext>
            </a:extLst>
          </p:cNvPr>
          <p:cNvSpPr txBox="1"/>
          <p:nvPr/>
        </p:nvSpPr>
        <p:spPr>
          <a:xfrm>
            <a:off x="-2" y="-1696"/>
            <a:ext cx="2215030" cy="830997"/>
          </a:xfrm>
          <a:prstGeom prst="rect">
            <a:avLst/>
          </a:prstGeom>
          <a:noFill/>
        </p:spPr>
        <p:txBody>
          <a:bodyPr wrap="none" lIns="91440" tIns="45720" rIns="91440" bIns="45720" rtlCol="0" anchor="t">
            <a:spAutoFit/>
          </a:bodyPr>
          <a:lstStyle/>
          <a:p>
            <a:r>
              <a:rPr lang="en-US" sz="2400" dirty="0">
                <a:solidFill>
                  <a:schemeClr val="bg1"/>
                </a:solidFill>
                <a:latin typeface="Franklin Gothic Medium" panose="020B0603020102020204" pitchFamily="34" charset="0"/>
                <a:cs typeface="Arial"/>
              </a:rPr>
              <a:t>A Revelation </a:t>
            </a:r>
            <a:r>
              <a:rPr lang="en-US" sz="2400" dirty="0">
                <a:solidFill>
                  <a:schemeClr val="bg1"/>
                </a:solidFill>
                <a:latin typeface="Franklin Gothic Medium" panose="020B0603020102020204" pitchFamily="34" charset="0"/>
                <a:cs typeface="Arial" panose="020B0604020202020204" pitchFamily="34" charset="0"/>
              </a:rPr>
              <a:t>Of</a:t>
            </a:r>
          </a:p>
          <a:p>
            <a:r>
              <a:rPr lang="en-US" sz="2400" dirty="0">
                <a:solidFill>
                  <a:schemeClr val="bg1"/>
                </a:solidFill>
                <a:latin typeface="Franklin Gothic Medium" panose="020B0603020102020204" pitchFamily="34" charset="0"/>
                <a:cs typeface="Arial" panose="020B0604020202020204" pitchFamily="34" charset="0"/>
              </a:rPr>
              <a:t>A Revelation</a:t>
            </a:r>
            <a:endParaRPr lang="en-US" sz="2400" dirty="0">
              <a:solidFill>
                <a:schemeClr val="bg1"/>
              </a:solidFill>
              <a:latin typeface="Franklin Gothic Medium" panose="020B0603020102020204" pitchFamily="34" charset="0"/>
              <a:cs typeface="Arial"/>
            </a:endParaRPr>
          </a:p>
        </p:txBody>
      </p:sp>
      <p:sp>
        <p:nvSpPr>
          <p:cNvPr id="2" name="TextBox 1">
            <a:extLst>
              <a:ext uri="{FF2B5EF4-FFF2-40B4-BE49-F238E27FC236}">
                <a16:creationId xmlns:a16="http://schemas.microsoft.com/office/drawing/2014/main" id="{EE833D31-D5B6-89E4-E972-88ACEEA41E79}"/>
              </a:ext>
            </a:extLst>
          </p:cNvPr>
          <p:cNvSpPr txBox="1"/>
          <p:nvPr/>
        </p:nvSpPr>
        <p:spPr>
          <a:xfrm>
            <a:off x="3431593" y="-1"/>
            <a:ext cx="2415598" cy="461665"/>
          </a:xfrm>
          <a:prstGeom prst="rect">
            <a:avLst/>
          </a:prstGeom>
          <a:noFill/>
        </p:spPr>
        <p:txBody>
          <a:bodyPr wrap="none" lIns="91440" tIns="45720" rIns="91440" bIns="45720" rtlCol="0" anchor="t">
            <a:spAutoFit/>
          </a:bodyPr>
          <a:lstStyle/>
          <a:p>
            <a:pPr algn="r"/>
            <a:r>
              <a:rPr lang="en-US" sz="2400" dirty="0">
                <a:solidFill>
                  <a:srgbClr val="FFFF00"/>
                </a:solidFill>
                <a:latin typeface="Cambria" panose="02040503050406030204" pitchFamily="18" charset="0"/>
                <a:ea typeface="Cambria" panose="02040503050406030204" pitchFamily="18" charset="0"/>
              </a:rPr>
              <a:t>The First Miracle</a:t>
            </a:r>
          </a:p>
        </p:txBody>
      </p:sp>
      <p:sp>
        <p:nvSpPr>
          <p:cNvPr id="4" name="TextBox 3">
            <a:extLst>
              <a:ext uri="{FF2B5EF4-FFF2-40B4-BE49-F238E27FC236}">
                <a16:creationId xmlns:a16="http://schemas.microsoft.com/office/drawing/2014/main" id="{EABF4E31-1D03-315F-3DEE-0B5BA2473F2C}"/>
              </a:ext>
            </a:extLst>
          </p:cNvPr>
          <p:cNvSpPr txBox="1"/>
          <p:nvPr/>
        </p:nvSpPr>
        <p:spPr>
          <a:xfrm>
            <a:off x="111651" y="903700"/>
            <a:ext cx="5628223" cy="1785104"/>
          </a:xfrm>
          <a:prstGeom prst="rect">
            <a:avLst/>
          </a:prstGeom>
          <a:noFill/>
        </p:spPr>
        <p:txBody>
          <a:bodyPr wrap="square" lIns="91440" tIns="45720" rIns="91440" bIns="45720" rtlCol="0" anchor="t">
            <a:spAutoFit/>
          </a:bodyPr>
          <a:lstStyle/>
          <a:p>
            <a:r>
              <a:rPr lang="en-US" sz="2200" baseline="30000" dirty="0">
                <a:solidFill>
                  <a:schemeClr val="bg1"/>
                </a:solidFill>
              </a:rPr>
              <a:t>33</a:t>
            </a:r>
            <a:r>
              <a:rPr lang="en-US" sz="2200" dirty="0">
                <a:solidFill>
                  <a:schemeClr val="bg1"/>
                </a:solidFill>
              </a:rPr>
              <a:t>its legs of iron, its feet partly of iron and partly of baked clay. </a:t>
            </a:r>
            <a:r>
              <a:rPr lang="en-US" sz="2200" baseline="30000" dirty="0">
                <a:solidFill>
                  <a:schemeClr val="bg1"/>
                </a:solidFill>
              </a:rPr>
              <a:t>34</a:t>
            </a:r>
            <a:r>
              <a:rPr lang="en-US" sz="2200" dirty="0">
                <a:solidFill>
                  <a:schemeClr val="bg1"/>
                </a:solidFill>
              </a:rPr>
              <a:t>While you were watching, a rock was cut out, but not by human hands. It struck the statue on its feet of iron and clay and smashed them.</a:t>
            </a:r>
          </a:p>
        </p:txBody>
      </p:sp>
    </p:spTree>
    <p:extLst>
      <p:ext uri="{BB962C8B-B14F-4D97-AF65-F5344CB8AC3E}">
        <p14:creationId xmlns:p14="http://schemas.microsoft.com/office/powerpoint/2010/main" val="1945343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DCD08-3261-834E-A3EF-9BA716ABD4C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2393F12-4160-9972-4E04-AA2280D13428}"/>
              </a:ext>
            </a:extLst>
          </p:cNvPr>
          <p:cNvSpPr txBox="1"/>
          <p:nvPr/>
        </p:nvSpPr>
        <p:spPr>
          <a:xfrm>
            <a:off x="-2" y="-1696"/>
            <a:ext cx="2215030" cy="830997"/>
          </a:xfrm>
          <a:prstGeom prst="rect">
            <a:avLst/>
          </a:prstGeom>
          <a:noFill/>
        </p:spPr>
        <p:txBody>
          <a:bodyPr wrap="none" lIns="91440" tIns="45720" rIns="91440" bIns="45720" rtlCol="0" anchor="t">
            <a:spAutoFit/>
          </a:bodyPr>
          <a:lstStyle/>
          <a:p>
            <a:r>
              <a:rPr lang="en-US" sz="2400" dirty="0">
                <a:solidFill>
                  <a:schemeClr val="bg1"/>
                </a:solidFill>
                <a:latin typeface="Franklin Gothic Medium" panose="020B0603020102020204" pitchFamily="34" charset="0"/>
                <a:cs typeface="Arial"/>
              </a:rPr>
              <a:t>A Revelation </a:t>
            </a:r>
            <a:r>
              <a:rPr lang="en-US" sz="2400" dirty="0">
                <a:solidFill>
                  <a:schemeClr val="bg1"/>
                </a:solidFill>
                <a:latin typeface="Franklin Gothic Medium" panose="020B0603020102020204" pitchFamily="34" charset="0"/>
                <a:cs typeface="Arial" panose="020B0604020202020204" pitchFamily="34" charset="0"/>
              </a:rPr>
              <a:t>Of</a:t>
            </a:r>
          </a:p>
          <a:p>
            <a:r>
              <a:rPr lang="en-US" sz="2400" dirty="0">
                <a:solidFill>
                  <a:schemeClr val="bg1"/>
                </a:solidFill>
                <a:latin typeface="Franklin Gothic Medium" panose="020B0603020102020204" pitchFamily="34" charset="0"/>
                <a:cs typeface="Arial" panose="020B0604020202020204" pitchFamily="34" charset="0"/>
              </a:rPr>
              <a:t>A Revelation</a:t>
            </a:r>
            <a:endParaRPr lang="en-US" sz="2400" dirty="0">
              <a:solidFill>
                <a:schemeClr val="bg1"/>
              </a:solidFill>
              <a:latin typeface="Franklin Gothic Medium" panose="020B0603020102020204" pitchFamily="34" charset="0"/>
              <a:cs typeface="Arial"/>
            </a:endParaRPr>
          </a:p>
        </p:txBody>
      </p:sp>
      <p:sp>
        <p:nvSpPr>
          <p:cNvPr id="2" name="TextBox 1">
            <a:extLst>
              <a:ext uri="{FF2B5EF4-FFF2-40B4-BE49-F238E27FC236}">
                <a16:creationId xmlns:a16="http://schemas.microsoft.com/office/drawing/2014/main" id="{F062328F-45F8-3479-25F9-5BBFB5D98385}"/>
              </a:ext>
            </a:extLst>
          </p:cNvPr>
          <p:cNvSpPr txBox="1"/>
          <p:nvPr/>
        </p:nvSpPr>
        <p:spPr>
          <a:xfrm>
            <a:off x="3431593" y="-1"/>
            <a:ext cx="2415598" cy="461665"/>
          </a:xfrm>
          <a:prstGeom prst="rect">
            <a:avLst/>
          </a:prstGeom>
          <a:noFill/>
        </p:spPr>
        <p:txBody>
          <a:bodyPr wrap="none" lIns="91440" tIns="45720" rIns="91440" bIns="45720" rtlCol="0" anchor="t">
            <a:spAutoFit/>
          </a:bodyPr>
          <a:lstStyle/>
          <a:p>
            <a:pPr algn="r"/>
            <a:r>
              <a:rPr lang="en-US" sz="2400" dirty="0">
                <a:solidFill>
                  <a:srgbClr val="FFFF00"/>
                </a:solidFill>
                <a:latin typeface="Cambria" panose="02040503050406030204" pitchFamily="18" charset="0"/>
                <a:ea typeface="Cambria" panose="02040503050406030204" pitchFamily="18" charset="0"/>
              </a:rPr>
              <a:t>The First Miracle</a:t>
            </a:r>
          </a:p>
        </p:txBody>
      </p:sp>
      <p:sp>
        <p:nvSpPr>
          <p:cNvPr id="4" name="TextBox 3">
            <a:extLst>
              <a:ext uri="{FF2B5EF4-FFF2-40B4-BE49-F238E27FC236}">
                <a16:creationId xmlns:a16="http://schemas.microsoft.com/office/drawing/2014/main" id="{CE66F20C-DCDC-40C2-65E9-9429829820CA}"/>
              </a:ext>
            </a:extLst>
          </p:cNvPr>
          <p:cNvSpPr txBox="1"/>
          <p:nvPr/>
        </p:nvSpPr>
        <p:spPr>
          <a:xfrm>
            <a:off x="111651" y="899368"/>
            <a:ext cx="5628223" cy="1785104"/>
          </a:xfrm>
          <a:prstGeom prst="rect">
            <a:avLst/>
          </a:prstGeom>
          <a:noFill/>
        </p:spPr>
        <p:txBody>
          <a:bodyPr wrap="square" lIns="91440" tIns="45720" rIns="91440" bIns="45720" rtlCol="0" anchor="t">
            <a:spAutoFit/>
          </a:bodyPr>
          <a:lstStyle/>
          <a:p>
            <a:r>
              <a:rPr lang="en-US" sz="2200" baseline="30000" dirty="0">
                <a:solidFill>
                  <a:schemeClr val="bg1"/>
                </a:solidFill>
              </a:rPr>
              <a:t>35</a:t>
            </a:r>
            <a:r>
              <a:rPr lang="en-US" sz="2200" dirty="0">
                <a:solidFill>
                  <a:schemeClr val="bg1"/>
                </a:solidFill>
              </a:rPr>
              <a:t>Then the iron, the clay, the bronze, the silver and the gold were all broken to pieces and became like chaff on a threshing floor in the summer. The wind swept them away without leaving a trace.</a:t>
            </a:r>
          </a:p>
        </p:txBody>
      </p:sp>
    </p:spTree>
    <p:extLst>
      <p:ext uri="{BB962C8B-B14F-4D97-AF65-F5344CB8AC3E}">
        <p14:creationId xmlns:p14="http://schemas.microsoft.com/office/powerpoint/2010/main" val="1130810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40D6-7999-81DF-5CE4-A35FF03E6B2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3006418-7FC2-6651-5585-C4D6B62847EC}"/>
              </a:ext>
            </a:extLst>
          </p:cNvPr>
          <p:cNvSpPr txBox="1"/>
          <p:nvPr/>
        </p:nvSpPr>
        <p:spPr>
          <a:xfrm>
            <a:off x="-2" y="-1696"/>
            <a:ext cx="2215030" cy="830997"/>
          </a:xfrm>
          <a:prstGeom prst="rect">
            <a:avLst/>
          </a:prstGeom>
          <a:noFill/>
        </p:spPr>
        <p:txBody>
          <a:bodyPr wrap="none" lIns="91440" tIns="45720" rIns="91440" bIns="45720" rtlCol="0" anchor="t">
            <a:spAutoFit/>
          </a:bodyPr>
          <a:lstStyle/>
          <a:p>
            <a:r>
              <a:rPr lang="en-US" sz="2400" dirty="0">
                <a:solidFill>
                  <a:schemeClr val="bg1"/>
                </a:solidFill>
                <a:latin typeface="Franklin Gothic Medium" panose="020B0603020102020204" pitchFamily="34" charset="0"/>
                <a:cs typeface="Arial"/>
              </a:rPr>
              <a:t>A Revelation </a:t>
            </a:r>
            <a:r>
              <a:rPr lang="en-US" sz="2400" dirty="0">
                <a:solidFill>
                  <a:schemeClr val="bg1"/>
                </a:solidFill>
                <a:latin typeface="Franklin Gothic Medium" panose="020B0603020102020204" pitchFamily="34" charset="0"/>
                <a:cs typeface="Arial" panose="020B0604020202020204" pitchFamily="34" charset="0"/>
              </a:rPr>
              <a:t>Of</a:t>
            </a:r>
          </a:p>
          <a:p>
            <a:r>
              <a:rPr lang="en-US" sz="2400" dirty="0">
                <a:solidFill>
                  <a:schemeClr val="bg1"/>
                </a:solidFill>
                <a:latin typeface="Franklin Gothic Medium" panose="020B0603020102020204" pitchFamily="34" charset="0"/>
                <a:cs typeface="Arial" panose="020B0604020202020204" pitchFamily="34" charset="0"/>
              </a:rPr>
              <a:t>A Revelation</a:t>
            </a:r>
            <a:endParaRPr lang="en-US" sz="2400" dirty="0">
              <a:solidFill>
                <a:schemeClr val="bg1"/>
              </a:solidFill>
              <a:latin typeface="Franklin Gothic Medium" panose="020B0603020102020204" pitchFamily="34" charset="0"/>
              <a:cs typeface="Arial"/>
            </a:endParaRPr>
          </a:p>
        </p:txBody>
      </p:sp>
      <p:sp>
        <p:nvSpPr>
          <p:cNvPr id="2" name="TextBox 1">
            <a:extLst>
              <a:ext uri="{FF2B5EF4-FFF2-40B4-BE49-F238E27FC236}">
                <a16:creationId xmlns:a16="http://schemas.microsoft.com/office/drawing/2014/main" id="{0BBDEF4D-80EB-4D8A-DB8D-B581FBA7EC29}"/>
              </a:ext>
            </a:extLst>
          </p:cNvPr>
          <p:cNvSpPr txBox="1"/>
          <p:nvPr/>
        </p:nvSpPr>
        <p:spPr>
          <a:xfrm>
            <a:off x="3431593" y="-1"/>
            <a:ext cx="2415598" cy="461665"/>
          </a:xfrm>
          <a:prstGeom prst="rect">
            <a:avLst/>
          </a:prstGeom>
          <a:noFill/>
        </p:spPr>
        <p:txBody>
          <a:bodyPr wrap="none" lIns="91440" tIns="45720" rIns="91440" bIns="45720" rtlCol="0" anchor="t">
            <a:spAutoFit/>
          </a:bodyPr>
          <a:lstStyle/>
          <a:p>
            <a:pPr algn="r"/>
            <a:r>
              <a:rPr lang="en-US" sz="2400" dirty="0">
                <a:solidFill>
                  <a:srgbClr val="FFFF00"/>
                </a:solidFill>
                <a:latin typeface="Cambria" panose="02040503050406030204" pitchFamily="18" charset="0"/>
                <a:ea typeface="Cambria" panose="02040503050406030204" pitchFamily="18" charset="0"/>
              </a:rPr>
              <a:t>The First Miracle</a:t>
            </a:r>
          </a:p>
        </p:txBody>
      </p:sp>
      <p:sp>
        <p:nvSpPr>
          <p:cNvPr id="4" name="TextBox 3">
            <a:extLst>
              <a:ext uri="{FF2B5EF4-FFF2-40B4-BE49-F238E27FC236}">
                <a16:creationId xmlns:a16="http://schemas.microsoft.com/office/drawing/2014/main" id="{63D6BBC0-CDB8-876B-28DF-8CBA964107C9}"/>
              </a:ext>
            </a:extLst>
          </p:cNvPr>
          <p:cNvSpPr txBox="1"/>
          <p:nvPr/>
        </p:nvSpPr>
        <p:spPr>
          <a:xfrm>
            <a:off x="111651" y="1406403"/>
            <a:ext cx="5628223" cy="769441"/>
          </a:xfrm>
          <a:prstGeom prst="rect">
            <a:avLst/>
          </a:prstGeom>
          <a:noFill/>
        </p:spPr>
        <p:txBody>
          <a:bodyPr wrap="square" lIns="91440" tIns="45720" rIns="91440" bIns="45720" rtlCol="0" anchor="t">
            <a:spAutoFit/>
          </a:bodyPr>
          <a:lstStyle/>
          <a:p>
            <a:r>
              <a:rPr lang="en-US" sz="2200" dirty="0">
                <a:solidFill>
                  <a:schemeClr val="bg1"/>
                </a:solidFill>
              </a:rPr>
              <a:t>But the rock that struck the statue became a huge mountain and filled the whole earth. </a:t>
            </a:r>
          </a:p>
        </p:txBody>
      </p:sp>
    </p:spTree>
    <p:extLst>
      <p:ext uri="{BB962C8B-B14F-4D97-AF65-F5344CB8AC3E}">
        <p14:creationId xmlns:p14="http://schemas.microsoft.com/office/powerpoint/2010/main" val="25284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98389-AFED-FF42-7389-C9B00FFE93A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CD69888-3346-0C1C-8278-EDEAEFAC24FD}"/>
              </a:ext>
            </a:extLst>
          </p:cNvPr>
          <p:cNvSpPr txBox="1"/>
          <p:nvPr/>
        </p:nvSpPr>
        <p:spPr>
          <a:xfrm>
            <a:off x="-2" y="-1696"/>
            <a:ext cx="2215030" cy="830997"/>
          </a:xfrm>
          <a:prstGeom prst="rect">
            <a:avLst/>
          </a:prstGeom>
          <a:noFill/>
        </p:spPr>
        <p:txBody>
          <a:bodyPr wrap="none" lIns="91440" tIns="45720" rIns="91440" bIns="45720" rtlCol="0" anchor="t">
            <a:spAutoFit/>
          </a:bodyPr>
          <a:lstStyle/>
          <a:p>
            <a:r>
              <a:rPr lang="en-US" sz="2400" dirty="0">
                <a:solidFill>
                  <a:schemeClr val="bg1"/>
                </a:solidFill>
                <a:latin typeface="Franklin Gothic Medium" panose="020B0603020102020204" pitchFamily="34" charset="0"/>
                <a:cs typeface="Arial"/>
              </a:rPr>
              <a:t>A Revelation </a:t>
            </a:r>
            <a:r>
              <a:rPr lang="en-US" sz="2400" dirty="0">
                <a:solidFill>
                  <a:schemeClr val="bg1"/>
                </a:solidFill>
                <a:latin typeface="Franklin Gothic Medium" panose="020B0603020102020204" pitchFamily="34" charset="0"/>
                <a:cs typeface="Arial" panose="020B0604020202020204" pitchFamily="34" charset="0"/>
              </a:rPr>
              <a:t>Of</a:t>
            </a:r>
          </a:p>
          <a:p>
            <a:r>
              <a:rPr lang="en-US" sz="2400" dirty="0">
                <a:solidFill>
                  <a:schemeClr val="bg1"/>
                </a:solidFill>
                <a:latin typeface="Franklin Gothic Medium" panose="020B0603020102020204" pitchFamily="34" charset="0"/>
                <a:cs typeface="Arial" panose="020B0604020202020204" pitchFamily="34" charset="0"/>
              </a:rPr>
              <a:t>A Revelation</a:t>
            </a:r>
            <a:endParaRPr lang="en-US" sz="2400" dirty="0">
              <a:solidFill>
                <a:schemeClr val="bg1"/>
              </a:solidFill>
              <a:latin typeface="Franklin Gothic Medium" panose="020B0603020102020204" pitchFamily="34" charset="0"/>
              <a:cs typeface="Arial"/>
            </a:endParaRPr>
          </a:p>
        </p:txBody>
      </p:sp>
      <p:sp>
        <p:nvSpPr>
          <p:cNvPr id="2" name="TextBox 1">
            <a:extLst>
              <a:ext uri="{FF2B5EF4-FFF2-40B4-BE49-F238E27FC236}">
                <a16:creationId xmlns:a16="http://schemas.microsoft.com/office/drawing/2014/main" id="{084AF7F4-F2E7-68BC-378C-68156BC93B01}"/>
              </a:ext>
            </a:extLst>
          </p:cNvPr>
          <p:cNvSpPr txBox="1"/>
          <p:nvPr/>
        </p:nvSpPr>
        <p:spPr>
          <a:xfrm>
            <a:off x="3218715" y="-1"/>
            <a:ext cx="2628476" cy="461665"/>
          </a:xfrm>
          <a:prstGeom prst="rect">
            <a:avLst/>
          </a:prstGeom>
          <a:noFill/>
        </p:spPr>
        <p:txBody>
          <a:bodyPr wrap="none" lIns="91440" tIns="45720" rIns="91440" bIns="45720" rtlCol="0" anchor="t">
            <a:spAutoFit/>
          </a:bodyPr>
          <a:lstStyle/>
          <a:p>
            <a:pPr algn="r"/>
            <a:r>
              <a:rPr lang="en-US" sz="2400" dirty="0">
                <a:solidFill>
                  <a:srgbClr val="FFFF00"/>
                </a:solidFill>
                <a:latin typeface="Cambria" panose="02040503050406030204" pitchFamily="18" charset="0"/>
                <a:ea typeface="Cambria" panose="02040503050406030204" pitchFamily="18" charset="0"/>
              </a:rPr>
              <a:t>The Interpretation</a:t>
            </a:r>
          </a:p>
        </p:txBody>
      </p:sp>
      <p:sp>
        <p:nvSpPr>
          <p:cNvPr id="4" name="TextBox 3">
            <a:extLst>
              <a:ext uri="{FF2B5EF4-FFF2-40B4-BE49-F238E27FC236}">
                <a16:creationId xmlns:a16="http://schemas.microsoft.com/office/drawing/2014/main" id="{4DDDFB1D-E318-4062-D331-58CE60FACE20}"/>
              </a:ext>
            </a:extLst>
          </p:cNvPr>
          <p:cNvSpPr txBox="1"/>
          <p:nvPr/>
        </p:nvSpPr>
        <p:spPr>
          <a:xfrm>
            <a:off x="111651" y="903698"/>
            <a:ext cx="5628223" cy="1785104"/>
          </a:xfrm>
          <a:prstGeom prst="rect">
            <a:avLst/>
          </a:prstGeom>
          <a:noFill/>
        </p:spPr>
        <p:txBody>
          <a:bodyPr wrap="square" lIns="91440" tIns="45720" rIns="91440" bIns="45720" rtlCol="0" anchor="t">
            <a:spAutoFit/>
          </a:bodyPr>
          <a:lstStyle/>
          <a:p>
            <a:r>
              <a:rPr lang="en-US" sz="2200" baseline="30000" dirty="0">
                <a:solidFill>
                  <a:schemeClr val="bg1"/>
                </a:solidFill>
              </a:rPr>
              <a:t>36</a:t>
            </a:r>
            <a:r>
              <a:rPr lang="en-US" sz="2200" dirty="0">
                <a:solidFill>
                  <a:schemeClr val="bg1"/>
                </a:solidFill>
              </a:rPr>
              <a:t>“This was the dream, and now we will interpret it to the king. </a:t>
            </a:r>
            <a:r>
              <a:rPr lang="en-US" sz="2200" baseline="30000" dirty="0">
                <a:solidFill>
                  <a:schemeClr val="bg1"/>
                </a:solidFill>
              </a:rPr>
              <a:t>37</a:t>
            </a:r>
            <a:r>
              <a:rPr lang="en-US" sz="2200" dirty="0">
                <a:solidFill>
                  <a:schemeClr val="bg1"/>
                </a:solidFill>
              </a:rPr>
              <a:t>Your Majesty, you are the king of kings. The God of heaven has given you dominion and power and might and glory;</a:t>
            </a:r>
          </a:p>
        </p:txBody>
      </p:sp>
    </p:spTree>
    <p:extLst>
      <p:ext uri="{BB962C8B-B14F-4D97-AF65-F5344CB8AC3E}">
        <p14:creationId xmlns:p14="http://schemas.microsoft.com/office/powerpoint/2010/main" val="1413389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E62BB-3B75-9EE6-0D27-FA100D0AF2A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76D4597-90D3-264E-4C5A-0EB90A78B37A}"/>
              </a:ext>
            </a:extLst>
          </p:cNvPr>
          <p:cNvSpPr txBox="1"/>
          <p:nvPr/>
        </p:nvSpPr>
        <p:spPr>
          <a:xfrm>
            <a:off x="-2" y="-1696"/>
            <a:ext cx="2215030" cy="830997"/>
          </a:xfrm>
          <a:prstGeom prst="rect">
            <a:avLst/>
          </a:prstGeom>
          <a:noFill/>
        </p:spPr>
        <p:txBody>
          <a:bodyPr wrap="none" lIns="91440" tIns="45720" rIns="91440" bIns="45720" rtlCol="0" anchor="t">
            <a:spAutoFit/>
          </a:bodyPr>
          <a:lstStyle/>
          <a:p>
            <a:r>
              <a:rPr lang="en-US" sz="2400" dirty="0">
                <a:solidFill>
                  <a:schemeClr val="bg1"/>
                </a:solidFill>
                <a:latin typeface="Franklin Gothic Medium" panose="020B0603020102020204" pitchFamily="34" charset="0"/>
                <a:cs typeface="Arial"/>
              </a:rPr>
              <a:t>A Revelation </a:t>
            </a:r>
            <a:r>
              <a:rPr lang="en-US" sz="2400" dirty="0">
                <a:solidFill>
                  <a:schemeClr val="bg1"/>
                </a:solidFill>
                <a:latin typeface="Franklin Gothic Medium" panose="020B0603020102020204" pitchFamily="34" charset="0"/>
                <a:cs typeface="Arial" panose="020B0604020202020204" pitchFamily="34" charset="0"/>
              </a:rPr>
              <a:t>Of</a:t>
            </a:r>
          </a:p>
          <a:p>
            <a:r>
              <a:rPr lang="en-US" sz="2400" dirty="0">
                <a:solidFill>
                  <a:schemeClr val="bg1"/>
                </a:solidFill>
                <a:latin typeface="Franklin Gothic Medium" panose="020B0603020102020204" pitchFamily="34" charset="0"/>
                <a:cs typeface="Arial" panose="020B0604020202020204" pitchFamily="34" charset="0"/>
              </a:rPr>
              <a:t>A Revelation</a:t>
            </a:r>
            <a:endParaRPr lang="en-US" sz="2400" dirty="0">
              <a:solidFill>
                <a:schemeClr val="bg1"/>
              </a:solidFill>
              <a:latin typeface="Franklin Gothic Medium" panose="020B0603020102020204" pitchFamily="34" charset="0"/>
              <a:cs typeface="Arial"/>
            </a:endParaRPr>
          </a:p>
        </p:txBody>
      </p:sp>
      <p:sp>
        <p:nvSpPr>
          <p:cNvPr id="2" name="TextBox 1">
            <a:extLst>
              <a:ext uri="{FF2B5EF4-FFF2-40B4-BE49-F238E27FC236}">
                <a16:creationId xmlns:a16="http://schemas.microsoft.com/office/drawing/2014/main" id="{DE54EEC5-D058-C9E4-9C44-F7AC5534611B}"/>
              </a:ext>
            </a:extLst>
          </p:cNvPr>
          <p:cNvSpPr txBox="1"/>
          <p:nvPr/>
        </p:nvSpPr>
        <p:spPr>
          <a:xfrm>
            <a:off x="3218715" y="-1"/>
            <a:ext cx="2628476" cy="461665"/>
          </a:xfrm>
          <a:prstGeom prst="rect">
            <a:avLst/>
          </a:prstGeom>
          <a:noFill/>
        </p:spPr>
        <p:txBody>
          <a:bodyPr wrap="none" lIns="91440" tIns="45720" rIns="91440" bIns="45720" rtlCol="0" anchor="t">
            <a:spAutoFit/>
          </a:bodyPr>
          <a:lstStyle/>
          <a:p>
            <a:pPr algn="r"/>
            <a:r>
              <a:rPr lang="en-US" sz="2400" dirty="0">
                <a:solidFill>
                  <a:srgbClr val="FFFF00"/>
                </a:solidFill>
                <a:latin typeface="Cambria" panose="02040503050406030204" pitchFamily="18" charset="0"/>
                <a:ea typeface="Cambria" panose="02040503050406030204" pitchFamily="18" charset="0"/>
              </a:rPr>
              <a:t>The Interpretation</a:t>
            </a:r>
          </a:p>
        </p:txBody>
      </p:sp>
      <p:sp>
        <p:nvSpPr>
          <p:cNvPr id="4" name="TextBox 3">
            <a:extLst>
              <a:ext uri="{FF2B5EF4-FFF2-40B4-BE49-F238E27FC236}">
                <a16:creationId xmlns:a16="http://schemas.microsoft.com/office/drawing/2014/main" id="{9F55FED9-FA20-64E4-FD09-EFE6DADA0785}"/>
              </a:ext>
            </a:extLst>
          </p:cNvPr>
          <p:cNvSpPr txBox="1"/>
          <p:nvPr/>
        </p:nvSpPr>
        <p:spPr>
          <a:xfrm>
            <a:off x="111651" y="734683"/>
            <a:ext cx="5628223" cy="2123658"/>
          </a:xfrm>
          <a:prstGeom prst="rect">
            <a:avLst/>
          </a:prstGeom>
          <a:noFill/>
        </p:spPr>
        <p:txBody>
          <a:bodyPr wrap="square" lIns="91440" tIns="45720" rIns="91440" bIns="45720" rtlCol="0" anchor="t">
            <a:spAutoFit/>
          </a:bodyPr>
          <a:lstStyle/>
          <a:p>
            <a:r>
              <a:rPr lang="en-US" sz="2200" baseline="30000" dirty="0">
                <a:solidFill>
                  <a:schemeClr val="bg1"/>
                </a:solidFill>
              </a:rPr>
              <a:t>38</a:t>
            </a:r>
            <a:r>
              <a:rPr lang="en-US" sz="2200" dirty="0">
                <a:solidFill>
                  <a:schemeClr val="bg1"/>
                </a:solidFill>
              </a:rPr>
              <a:t>in your hands he has placed all mankind and the beasts of the field and the birds in the sky. Wherever they live, he has made you ruler over them all. You are that head of gold.</a:t>
            </a:r>
          </a:p>
          <a:p>
            <a:r>
              <a:rPr lang="en-US" sz="2200" baseline="30000" dirty="0">
                <a:solidFill>
                  <a:schemeClr val="bg1"/>
                </a:solidFill>
              </a:rPr>
              <a:t>39</a:t>
            </a:r>
            <a:r>
              <a:rPr lang="en-US" sz="2200" dirty="0">
                <a:solidFill>
                  <a:schemeClr val="bg1"/>
                </a:solidFill>
              </a:rPr>
              <a:t>“After you, another kingdom will arise, inferior to yours.</a:t>
            </a:r>
          </a:p>
        </p:txBody>
      </p:sp>
    </p:spTree>
    <p:extLst>
      <p:ext uri="{BB962C8B-B14F-4D97-AF65-F5344CB8AC3E}">
        <p14:creationId xmlns:p14="http://schemas.microsoft.com/office/powerpoint/2010/main" val="3379117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5E741-7D1A-C119-17C8-C915590F7BF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160DDA5-C5C1-2A01-1978-76B779E1DB8F}"/>
              </a:ext>
            </a:extLst>
          </p:cNvPr>
          <p:cNvSpPr txBox="1"/>
          <p:nvPr/>
        </p:nvSpPr>
        <p:spPr>
          <a:xfrm>
            <a:off x="-2" y="-1696"/>
            <a:ext cx="2215030" cy="830997"/>
          </a:xfrm>
          <a:prstGeom prst="rect">
            <a:avLst/>
          </a:prstGeom>
          <a:noFill/>
        </p:spPr>
        <p:txBody>
          <a:bodyPr wrap="none" lIns="91440" tIns="45720" rIns="91440" bIns="45720" rtlCol="0" anchor="t">
            <a:spAutoFit/>
          </a:bodyPr>
          <a:lstStyle/>
          <a:p>
            <a:r>
              <a:rPr lang="en-US" sz="2400" dirty="0">
                <a:solidFill>
                  <a:schemeClr val="bg1"/>
                </a:solidFill>
                <a:latin typeface="Franklin Gothic Medium" panose="020B0603020102020204" pitchFamily="34" charset="0"/>
                <a:cs typeface="Arial"/>
              </a:rPr>
              <a:t>A Revelation </a:t>
            </a:r>
            <a:r>
              <a:rPr lang="en-US" sz="2400" dirty="0">
                <a:solidFill>
                  <a:schemeClr val="bg1"/>
                </a:solidFill>
                <a:latin typeface="Franklin Gothic Medium" panose="020B0603020102020204" pitchFamily="34" charset="0"/>
                <a:cs typeface="Arial" panose="020B0604020202020204" pitchFamily="34" charset="0"/>
              </a:rPr>
              <a:t>Of</a:t>
            </a:r>
          </a:p>
          <a:p>
            <a:r>
              <a:rPr lang="en-US" sz="2400" dirty="0">
                <a:solidFill>
                  <a:schemeClr val="bg1"/>
                </a:solidFill>
                <a:latin typeface="Franklin Gothic Medium" panose="020B0603020102020204" pitchFamily="34" charset="0"/>
                <a:cs typeface="Arial" panose="020B0604020202020204" pitchFamily="34" charset="0"/>
              </a:rPr>
              <a:t>A Revelation</a:t>
            </a:r>
            <a:endParaRPr lang="en-US" sz="2400" dirty="0">
              <a:solidFill>
                <a:schemeClr val="bg1"/>
              </a:solidFill>
              <a:latin typeface="Franklin Gothic Medium" panose="020B0603020102020204" pitchFamily="34" charset="0"/>
              <a:cs typeface="Arial"/>
            </a:endParaRPr>
          </a:p>
        </p:txBody>
      </p:sp>
      <p:sp>
        <p:nvSpPr>
          <p:cNvPr id="2" name="TextBox 1">
            <a:extLst>
              <a:ext uri="{FF2B5EF4-FFF2-40B4-BE49-F238E27FC236}">
                <a16:creationId xmlns:a16="http://schemas.microsoft.com/office/drawing/2014/main" id="{F6D2CE92-C2B7-11B0-DE98-F7368481832F}"/>
              </a:ext>
            </a:extLst>
          </p:cNvPr>
          <p:cNvSpPr txBox="1"/>
          <p:nvPr/>
        </p:nvSpPr>
        <p:spPr>
          <a:xfrm>
            <a:off x="3218715" y="-1"/>
            <a:ext cx="2628476" cy="461665"/>
          </a:xfrm>
          <a:prstGeom prst="rect">
            <a:avLst/>
          </a:prstGeom>
          <a:noFill/>
        </p:spPr>
        <p:txBody>
          <a:bodyPr wrap="none" lIns="91440" tIns="45720" rIns="91440" bIns="45720" rtlCol="0" anchor="t">
            <a:spAutoFit/>
          </a:bodyPr>
          <a:lstStyle/>
          <a:p>
            <a:pPr algn="r"/>
            <a:r>
              <a:rPr lang="en-US" sz="2400" dirty="0">
                <a:solidFill>
                  <a:srgbClr val="FFFF00"/>
                </a:solidFill>
                <a:latin typeface="Cambria" panose="02040503050406030204" pitchFamily="18" charset="0"/>
                <a:ea typeface="Cambria" panose="02040503050406030204" pitchFamily="18" charset="0"/>
              </a:rPr>
              <a:t>The Interpretation</a:t>
            </a:r>
          </a:p>
        </p:txBody>
      </p:sp>
      <p:sp>
        <p:nvSpPr>
          <p:cNvPr id="4" name="TextBox 3">
            <a:extLst>
              <a:ext uri="{FF2B5EF4-FFF2-40B4-BE49-F238E27FC236}">
                <a16:creationId xmlns:a16="http://schemas.microsoft.com/office/drawing/2014/main" id="{09DDEAF9-A647-972C-A352-6F2B677FEB4C}"/>
              </a:ext>
            </a:extLst>
          </p:cNvPr>
          <p:cNvSpPr txBox="1"/>
          <p:nvPr/>
        </p:nvSpPr>
        <p:spPr>
          <a:xfrm>
            <a:off x="111651" y="739024"/>
            <a:ext cx="5628223" cy="2123658"/>
          </a:xfrm>
          <a:prstGeom prst="rect">
            <a:avLst/>
          </a:prstGeom>
          <a:noFill/>
        </p:spPr>
        <p:txBody>
          <a:bodyPr wrap="square" lIns="91440" tIns="45720" rIns="91440" bIns="45720" rtlCol="0" anchor="t">
            <a:spAutoFit/>
          </a:bodyPr>
          <a:lstStyle/>
          <a:p>
            <a:r>
              <a:rPr lang="en-US" sz="2200" dirty="0">
                <a:solidFill>
                  <a:schemeClr val="bg1"/>
                </a:solidFill>
              </a:rPr>
              <a:t>Next, a third kingdom, one of bronze, will rule over the whole earth. </a:t>
            </a:r>
            <a:r>
              <a:rPr lang="en-US" sz="2200" baseline="30000" dirty="0">
                <a:solidFill>
                  <a:schemeClr val="bg1"/>
                </a:solidFill>
              </a:rPr>
              <a:t>40</a:t>
            </a:r>
            <a:r>
              <a:rPr lang="en-US" sz="2200" dirty="0">
                <a:solidFill>
                  <a:schemeClr val="bg1"/>
                </a:solidFill>
              </a:rPr>
              <a:t>Finally, there will be a fourth kingdom, strong as iron—for iron breaks and smashes everything—and as iron breaks things to pieces, so it will crush and break all the others.</a:t>
            </a:r>
          </a:p>
        </p:txBody>
      </p:sp>
    </p:spTree>
    <p:extLst>
      <p:ext uri="{BB962C8B-B14F-4D97-AF65-F5344CB8AC3E}">
        <p14:creationId xmlns:p14="http://schemas.microsoft.com/office/powerpoint/2010/main" val="727807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39DD2-1365-4A17-E92D-D7345F0B665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7AD5307-8B4F-8447-5C7F-D9799599BA5E}"/>
              </a:ext>
            </a:extLst>
          </p:cNvPr>
          <p:cNvSpPr txBox="1"/>
          <p:nvPr/>
        </p:nvSpPr>
        <p:spPr>
          <a:xfrm>
            <a:off x="-2" y="-1696"/>
            <a:ext cx="2215030" cy="830997"/>
          </a:xfrm>
          <a:prstGeom prst="rect">
            <a:avLst/>
          </a:prstGeom>
          <a:noFill/>
        </p:spPr>
        <p:txBody>
          <a:bodyPr wrap="none" lIns="91440" tIns="45720" rIns="91440" bIns="45720" rtlCol="0" anchor="t">
            <a:spAutoFit/>
          </a:bodyPr>
          <a:lstStyle/>
          <a:p>
            <a:r>
              <a:rPr lang="en-US" sz="2400" dirty="0">
                <a:solidFill>
                  <a:schemeClr val="bg1"/>
                </a:solidFill>
                <a:latin typeface="Franklin Gothic Medium" panose="020B0603020102020204" pitchFamily="34" charset="0"/>
                <a:cs typeface="Arial"/>
              </a:rPr>
              <a:t>A Revelation </a:t>
            </a:r>
            <a:r>
              <a:rPr lang="en-US" sz="2400" dirty="0">
                <a:solidFill>
                  <a:schemeClr val="bg1"/>
                </a:solidFill>
                <a:latin typeface="Franklin Gothic Medium" panose="020B0603020102020204" pitchFamily="34" charset="0"/>
                <a:cs typeface="Arial" panose="020B0604020202020204" pitchFamily="34" charset="0"/>
              </a:rPr>
              <a:t>Of</a:t>
            </a:r>
          </a:p>
          <a:p>
            <a:r>
              <a:rPr lang="en-US" sz="2400" dirty="0">
                <a:solidFill>
                  <a:schemeClr val="bg1"/>
                </a:solidFill>
                <a:latin typeface="Franklin Gothic Medium" panose="020B0603020102020204" pitchFamily="34" charset="0"/>
                <a:cs typeface="Arial" panose="020B0604020202020204" pitchFamily="34" charset="0"/>
              </a:rPr>
              <a:t>A Revelation</a:t>
            </a:r>
            <a:endParaRPr lang="en-US" sz="2400" dirty="0">
              <a:solidFill>
                <a:schemeClr val="bg1"/>
              </a:solidFill>
              <a:latin typeface="Franklin Gothic Medium" panose="020B0603020102020204" pitchFamily="34" charset="0"/>
              <a:cs typeface="Arial"/>
            </a:endParaRPr>
          </a:p>
        </p:txBody>
      </p:sp>
      <p:sp>
        <p:nvSpPr>
          <p:cNvPr id="2" name="TextBox 1">
            <a:extLst>
              <a:ext uri="{FF2B5EF4-FFF2-40B4-BE49-F238E27FC236}">
                <a16:creationId xmlns:a16="http://schemas.microsoft.com/office/drawing/2014/main" id="{6EE6DAB1-F510-5417-0FEB-05394713E4F1}"/>
              </a:ext>
            </a:extLst>
          </p:cNvPr>
          <p:cNvSpPr txBox="1"/>
          <p:nvPr/>
        </p:nvSpPr>
        <p:spPr>
          <a:xfrm>
            <a:off x="3218715" y="-1"/>
            <a:ext cx="2628476" cy="461665"/>
          </a:xfrm>
          <a:prstGeom prst="rect">
            <a:avLst/>
          </a:prstGeom>
          <a:noFill/>
        </p:spPr>
        <p:txBody>
          <a:bodyPr wrap="none" lIns="91440" tIns="45720" rIns="91440" bIns="45720" rtlCol="0" anchor="t">
            <a:spAutoFit/>
          </a:bodyPr>
          <a:lstStyle/>
          <a:p>
            <a:pPr algn="r"/>
            <a:r>
              <a:rPr lang="en-US" sz="2400" dirty="0">
                <a:solidFill>
                  <a:srgbClr val="FFFF00"/>
                </a:solidFill>
                <a:latin typeface="Cambria" panose="02040503050406030204" pitchFamily="18" charset="0"/>
                <a:ea typeface="Cambria" panose="02040503050406030204" pitchFamily="18" charset="0"/>
              </a:rPr>
              <a:t>The Interpretation</a:t>
            </a:r>
          </a:p>
        </p:txBody>
      </p:sp>
      <p:sp>
        <p:nvSpPr>
          <p:cNvPr id="4" name="TextBox 3">
            <a:extLst>
              <a:ext uri="{FF2B5EF4-FFF2-40B4-BE49-F238E27FC236}">
                <a16:creationId xmlns:a16="http://schemas.microsoft.com/office/drawing/2014/main" id="{78FE18E5-F339-E34F-7871-B36638108B9E}"/>
              </a:ext>
            </a:extLst>
          </p:cNvPr>
          <p:cNvSpPr txBox="1"/>
          <p:nvPr/>
        </p:nvSpPr>
        <p:spPr>
          <a:xfrm>
            <a:off x="111651" y="903705"/>
            <a:ext cx="5628223" cy="1785104"/>
          </a:xfrm>
          <a:prstGeom prst="rect">
            <a:avLst/>
          </a:prstGeom>
          <a:noFill/>
        </p:spPr>
        <p:txBody>
          <a:bodyPr wrap="square" lIns="91440" tIns="45720" rIns="91440" bIns="45720" rtlCol="0" anchor="t">
            <a:spAutoFit/>
          </a:bodyPr>
          <a:lstStyle/>
          <a:p>
            <a:r>
              <a:rPr lang="en-US" sz="2200" baseline="30000" dirty="0">
                <a:solidFill>
                  <a:schemeClr val="bg1"/>
                </a:solidFill>
              </a:rPr>
              <a:t>41</a:t>
            </a:r>
            <a:r>
              <a:rPr lang="en-US" sz="2200" dirty="0">
                <a:solidFill>
                  <a:schemeClr val="bg1"/>
                </a:solidFill>
              </a:rPr>
              <a:t>Just as you saw that the feet and toes were partly of baked clay and partly of iron, so this will be a divided kingdom; yet it will have some of the strength of iron in it, even as you saw iron mixed with clay.</a:t>
            </a:r>
          </a:p>
        </p:txBody>
      </p:sp>
    </p:spTree>
    <p:extLst>
      <p:ext uri="{BB962C8B-B14F-4D97-AF65-F5344CB8AC3E}">
        <p14:creationId xmlns:p14="http://schemas.microsoft.com/office/powerpoint/2010/main" val="1993314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E495D-7AB5-0985-EF74-D68E6A386AF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5645D0D-36F6-BF94-7EDB-A86A980C7BC3}"/>
              </a:ext>
            </a:extLst>
          </p:cNvPr>
          <p:cNvSpPr txBox="1"/>
          <p:nvPr/>
        </p:nvSpPr>
        <p:spPr>
          <a:xfrm>
            <a:off x="-2" y="-1696"/>
            <a:ext cx="2215030" cy="830997"/>
          </a:xfrm>
          <a:prstGeom prst="rect">
            <a:avLst/>
          </a:prstGeom>
          <a:noFill/>
        </p:spPr>
        <p:txBody>
          <a:bodyPr wrap="none" lIns="91440" tIns="45720" rIns="91440" bIns="45720" rtlCol="0" anchor="t">
            <a:spAutoFit/>
          </a:bodyPr>
          <a:lstStyle/>
          <a:p>
            <a:r>
              <a:rPr lang="en-US" sz="2400" dirty="0">
                <a:solidFill>
                  <a:schemeClr val="bg1"/>
                </a:solidFill>
                <a:latin typeface="Franklin Gothic Medium" panose="020B0603020102020204" pitchFamily="34" charset="0"/>
                <a:cs typeface="Arial"/>
              </a:rPr>
              <a:t>A Revelation </a:t>
            </a:r>
            <a:r>
              <a:rPr lang="en-US" sz="2400" dirty="0">
                <a:solidFill>
                  <a:schemeClr val="bg1"/>
                </a:solidFill>
                <a:latin typeface="Franklin Gothic Medium" panose="020B0603020102020204" pitchFamily="34" charset="0"/>
                <a:cs typeface="Arial" panose="020B0604020202020204" pitchFamily="34" charset="0"/>
              </a:rPr>
              <a:t>Of</a:t>
            </a:r>
          </a:p>
          <a:p>
            <a:r>
              <a:rPr lang="en-US" sz="2400" dirty="0">
                <a:solidFill>
                  <a:schemeClr val="bg1"/>
                </a:solidFill>
                <a:latin typeface="Franklin Gothic Medium" panose="020B0603020102020204" pitchFamily="34" charset="0"/>
                <a:cs typeface="Arial" panose="020B0604020202020204" pitchFamily="34" charset="0"/>
              </a:rPr>
              <a:t>A Revelation</a:t>
            </a:r>
            <a:endParaRPr lang="en-US" sz="2400" dirty="0">
              <a:solidFill>
                <a:schemeClr val="bg1"/>
              </a:solidFill>
              <a:latin typeface="Franklin Gothic Medium" panose="020B0603020102020204" pitchFamily="34" charset="0"/>
              <a:cs typeface="Arial"/>
            </a:endParaRPr>
          </a:p>
        </p:txBody>
      </p:sp>
      <p:sp>
        <p:nvSpPr>
          <p:cNvPr id="2" name="TextBox 1">
            <a:extLst>
              <a:ext uri="{FF2B5EF4-FFF2-40B4-BE49-F238E27FC236}">
                <a16:creationId xmlns:a16="http://schemas.microsoft.com/office/drawing/2014/main" id="{1D6BDDCB-4318-EAEE-6121-93556293E8EF}"/>
              </a:ext>
            </a:extLst>
          </p:cNvPr>
          <p:cNvSpPr txBox="1"/>
          <p:nvPr/>
        </p:nvSpPr>
        <p:spPr>
          <a:xfrm>
            <a:off x="3218715" y="-1"/>
            <a:ext cx="2628476" cy="461665"/>
          </a:xfrm>
          <a:prstGeom prst="rect">
            <a:avLst/>
          </a:prstGeom>
          <a:noFill/>
        </p:spPr>
        <p:txBody>
          <a:bodyPr wrap="none" lIns="91440" tIns="45720" rIns="91440" bIns="45720" rtlCol="0" anchor="t">
            <a:spAutoFit/>
          </a:bodyPr>
          <a:lstStyle/>
          <a:p>
            <a:pPr algn="r"/>
            <a:r>
              <a:rPr lang="en-US" sz="2400" dirty="0">
                <a:solidFill>
                  <a:srgbClr val="FFFF00"/>
                </a:solidFill>
                <a:latin typeface="Cambria" panose="02040503050406030204" pitchFamily="18" charset="0"/>
                <a:ea typeface="Cambria" panose="02040503050406030204" pitchFamily="18" charset="0"/>
              </a:rPr>
              <a:t>The Interpretation</a:t>
            </a:r>
          </a:p>
        </p:txBody>
      </p:sp>
      <p:sp>
        <p:nvSpPr>
          <p:cNvPr id="4" name="TextBox 3">
            <a:extLst>
              <a:ext uri="{FF2B5EF4-FFF2-40B4-BE49-F238E27FC236}">
                <a16:creationId xmlns:a16="http://schemas.microsoft.com/office/drawing/2014/main" id="{ABA1029D-0228-98C3-C079-77873F32F02F}"/>
              </a:ext>
            </a:extLst>
          </p:cNvPr>
          <p:cNvSpPr txBox="1"/>
          <p:nvPr/>
        </p:nvSpPr>
        <p:spPr>
          <a:xfrm>
            <a:off x="111651" y="734686"/>
            <a:ext cx="5628223" cy="2123658"/>
          </a:xfrm>
          <a:prstGeom prst="rect">
            <a:avLst/>
          </a:prstGeom>
          <a:noFill/>
        </p:spPr>
        <p:txBody>
          <a:bodyPr wrap="square" lIns="91440" tIns="45720" rIns="91440" bIns="45720" rtlCol="0" anchor="t">
            <a:spAutoFit/>
          </a:bodyPr>
          <a:lstStyle/>
          <a:p>
            <a:r>
              <a:rPr lang="en-US" sz="2200" baseline="30000" dirty="0">
                <a:solidFill>
                  <a:schemeClr val="bg1"/>
                </a:solidFill>
              </a:rPr>
              <a:t>42</a:t>
            </a:r>
            <a:r>
              <a:rPr lang="en-US" sz="2200" dirty="0">
                <a:solidFill>
                  <a:schemeClr val="bg1"/>
                </a:solidFill>
              </a:rPr>
              <a:t>As the toes were partly iron and partly clay, so this kingdom will be partly strong and partly brittle. </a:t>
            </a:r>
            <a:r>
              <a:rPr lang="en-US" sz="2200" baseline="30000" dirty="0">
                <a:solidFill>
                  <a:schemeClr val="bg1"/>
                </a:solidFill>
              </a:rPr>
              <a:t>43</a:t>
            </a:r>
            <a:r>
              <a:rPr lang="en-US" sz="2200" dirty="0">
                <a:solidFill>
                  <a:schemeClr val="bg1"/>
                </a:solidFill>
              </a:rPr>
              <a:t>And just as you saw the iron mixed with baked clay, so the people will be a mixture and will not remain united, any more than iron mixes with clay.</a:t>
            </a:r>
            <a:endParaRPr lang="en-US" dirty="0">
              <a:solidFill>
                <a:schemeClr val="bg1"/>
              </a:solidFill>
            </a:endParaRPr>
          </a:p>
        </p:txBody>
      </p:sp>
    </p:spTree>
    <p:extLst>
      <p:ext uri="{BB962C8B-B14F-4D97-AF65-F5344CB8AC3E}">
        <p14:creationId xmlns:p14="http://schemas.microsoft.com/office/powerpoint/2010/main" val="2686406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2FB60-04E0-5D82-A9CB-5DEDF4DA9F5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2E1D627-3D36-560A-5955-09F352A55820}"/>
              </a:ext>
            </a:extLst>
          </p:cNvPr>
          <p:cNvSpPr txBox="1"/>
          <p:nvPr/>
        </p:nvSpPr>
        <p:spPr>
          <a:xfrm>
            <a:off x="-2" y="-1696"/>
            <a:ext cx="2215030" cy="830997"/>
          </a:xfrm>
          <a:prstGeom prst="rect">
            <a:avLst/>
          </a:prstGeom>
          <a:noFill/>
        </p:spPr>
        <p:txBody>
          <a:bodyPr wrap="none" lIns="91440" tIns="45720" rIns="91440" bIns="45720" rtlCol="0" anchor="t">
            <a:spAutoFit/>
          </a:bodyPr>
          <a:lstStyle/>
          <a:p>
            <a:r>
              <a:rPr lang="en-US" sz="2400" dirty="0">
                <a:solidFill>
                  <a:schemeClr val="bg1"/>
                </a:solidFill>
                <a:latin typeface="Franklin Gothic Medium" panose="020B0603020102020204" pitchFamily="34" charset="0"/>
                <a:cs typeface="Arial"/>
              </a:rPr>
              <a:t>A Revelation </a:t>
            </a:r>
            <a:r>
              <a:rPr lang="en-US" sz="2400" dirty="0">
                <a:solidFill>
                  <a:schemeClr val="bg1"/>
                </a:solidFill>
                <a:latin typeface="Franklin Gothic Medium" panose="020B0603020102020204" pitchFamily="34" charset="0"/>
                <a:cs typeface="Arial" panose="020B0604020202020204" pitchFamily="34" charset="0"/>
              </a:rPr>
              <a:t>Of</a:t>
            </a:r>
          </a:p>
          <a:p>
            <a:r>
              <a:rPr lang="en-US" sz="2400" dirty="0">
                <a:solidFill>
                  <a:schemeClr val="bg1"/>
                </a:solidFill>
                <a:latin typeface="Franklin Gothic Medium" panose="020B0603020102020204" pitchFamily="34" charset="0"/>
                <a:cs typeface="Arial" panose="020B0604020202020204" pitchFamily="34" charset="0"/>
              </a:rPr>
              <a:t>A Revelation</a:t>
            </a:r>
            <a:endParaRPr lang="en-US" sz="2400" dirty="0">
              <a:solidFill>
                <a:schemeClr val="bg1"/>
              </a:solidFill>
              <a:latin typeface="Franklin Gothic Medium" panose="020B0603020102020204" pitchFamily="34" charset="0"/>
              <a:cs typeface="Arial"/>
            </a:endParaRPr>
          </a:p>
        </p:txBody>
      </p:sp>
      <p:sp>
        <p:nvSpPr>
          <p:cNvPr id="2" name="TextBox 1">
            <a:extLst>
              <a:ext uri="{FF2B5EF4-FFF2-40B4-BE49-F238E27FC236}">
                <a16:creationId xmlns:a16="http://schemas.microsoft.com/office/drawing/2014/main" id="{1913473B-1104-331C-5DB1-DD005AB94E6E}"/>
              </a:ext>
            </a:extLst>
          </p:cNvPr>
          <p:cNvSpPr txBox="1"/>
          <p:nvPr/>
        </p:nvSpPr>
        <p:spPr>
          <a:xfrm>
            <a:off x="3218715" y="-1"/>
            <a:ext cx="2628476" cy="461665"/>
          </a:xfrm>
          <a:prstGeom prst="rect">
            <a:avLst/>
          </a:prstGeom>
          <a:noFill/>
        </p:spPr>
        <p:txBody>
          <a:bodyPr wrap="none" lIns="91440" tIns="45720" rIns="91440" bIns="45720" rtlCol="0" anchor="t">
            <a:spAutoFit/>
          </a:bodyPr>
          <a:lstStyle/>
          <a:p>
            <a:pPr algn="r"/>
            <a:r>
              <a:rPr lang="en-US" sz="2400" dirty="0">
                <a:solidFill>
                  <a:srgbClr val="FFFF00"/>
                </a:solidFill>
                <a:latin typeface="Cambria" panose="02040503050406030204" pitchFamily="18" charset="0"/>
                <a:ea typeface="Cambria" panose="02040503050406030204" pitchFamily="18" charset="0"/>
              </a:rPr>
              <a:t>The Interpretation</a:t>
            </a:r>
          </a:p>
        </p:txBody>
      </p:sp>
      <p:sp>
        <p:nvSpPr>
          <p:cNvPr id="4" name="TextBox 3">
            <a:extLst>
              <a:ext uri="{FF2B5EF4-FFF2-40B4-BE49-F238E27FC236}">
                <a16:creationId xmlns:a16="http://schemas.microsoft.com/office/drawing/2014/main" id="{E5CCB411-44AF-780C-2E3E-E88E8450D31A}"/>
              </a:ext>
            </a:extLst>
          </p:cNvPr>
          <p:cNvSpPr txBox="1"/>
          <p:nvPr/>
        </p:nvSpPr>
        <p:spPr>
          <a:xfrm>
            <a:off x="111651" y="743349"/>
            <a:ext cx="5628223" cy="2123658"/>
          </a:xfrm>
          <a:prstGeom prst="rect">
            <a:avLst/>
          </a:prstGeom>
          <a:noFill/>
        </p:spPr>
        <p:txBody>
          <a:bodyPr wrap="square" lIns="91440" tIns="45720" rIns="91440" bIns="45720" rtlCol="0" anchor="t">
            <a:spAutoFit/>
          </a:bodyPr>
          <a:lstStyle/>
          <a:p>
            <a:r>
              <a:rPr lang="en-US" sz="2200" baseline="30000" dirty="0">
                <a:solidFill>
                  <a:schemeClr val="bg1"/>
                </a:solidFill>
              </a:rPr>
              <a:t>44</a:t>
            </a:r>
            <a:r>
              <a:rPr lang="en-US" sz="2200" dirty="0">
                <a:solidFill>
                  <a:schemeClr val="bg1"/>
                </a:solidFill>
              </a:rPr>
              <a:t>“In the time of those kings, the God of heaven will set up a kingdom that will never be destroyed, nor will it be left to another people. It will crush all those kingdoms and bring them to an end, but it will itself endure forever.</a:t>
            </a:r>
          </a:p>
        </p:txBody>
      </p:sp>
    </p:spTree>
    <p:extLst>
      <p:ext uri="{BB962C8B-B14F-4D97-AF65-F5344CB8AC3E}">
        <p14:creationId xmlns:p14="http://schemas.microsoft.com/office/powerpoint/2010/main" val="564749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F1D6F2-C849-9028-CF50-AE7C64849E11}"/>
              </a:ext>
            </a:extLst>
          </p:cNvPr>
          <p:cNvSpPr txBox="1"/>
          <p:nvPr/>
        </p:nvSpPr>
        <p:spPr>
          <a:xfrm>
            <a:off x="806373" y="398020"/>
            <a:ext cx="4240712" cy="1569660"/>
          </a:xfrm>
          <a:prstGeom prst="rect">
            <a:avLst/>
          </a:prstGeom>
          <a:noFill/>
        </p:spPr>
        <p:txBody>
          <a:bodyPr wrap="none" lIns="91440" tIns="45720" rIns="91440" bIns="45720" rtlCol="0" anchor="t">
            <a:spAutoFit/>
          </a:bodyPr>
          <a:lstStyle/>
          <a:p>
            <a:pPr algn="ctr"/>
            <a:r>
              <a:rPr lang="en-US" sz="4800" dirty="0">
                <a:solidFill>
                  <a:schemeClr val="bg1"/>
                </a:solidFill>
                <a:latin typeface="Franklin Gothic Medium" panose="020B0603020102020204" pitchFamily="34" charset="0"/>
                <a:cs typeface="Arial"/>
              </a:rPr>
              <a:t>A Revelation Of</a:t>
            </a:r>
          </a:p>
          <a:p>
            <a:pPr algn="ctr"/>
            <a:r>
              <a:rPr lang="en-US" sz="4800" dirty="0">
                <a:solidFill>
                  <a:schemeClr val="bg1"/>
                </a:solidFill>
                <a:latin typeface="Franklin Gothic Medium" panose="020B0603020102020204" pitchFamily="34" charset="0"/>
                <a:cs typeface="Arial"/>
              </a:rPr>
              <a:t>A Revelation</a:t>
            </a:r>
            <a:endParaRPr lang="en-US" sz="4800" dirty="0">
              <a:solidFill>
                <a:schemeClr val="bg1"/>
              </a:solidFill>
              <a:latin typeface="Franklin Gothic Medium" panose="020B06030201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DF526CF-476B-A449-2CE5-0E1A1FBE3355}"/>
              </a:ext>
            </a:extLst>
          </p:cNvPr>
          <p:cNvSpPr txBox="1"/>
          <p:nvPr/>
        </p:nvSpPr>
        <p:spPr>
          <a:xfrm>
            <a:off x="112650" y="1953841"/>
            <a:ext cx="5628223" cy="430887"/>
          </a:xfrm>
          <a:prstGeom prst="rect">
            <a:avLst/>
          </a:prstGeom>
          <a:noFill/>
        </p:spPr>
        <p:txBody>
          <a:bodyPr wrap="square" lIns="91440" tIns="45720" rIns="91440" bIns="45720" rtlCol="0" anchor="t">
            <a:spAutoFit/>
          </a:bodyPr>
          <a:lstStyle/>
          <a:p>
            <a:pPr algn="ctr"/>
            <a:r>
              <a:rPr lang="en-US" sz="2200" dirty="0">
                <a:solidFill>
                  <a:schemeClr val="bg1"/>
                </a:solidFill>
              </a:rPr>
              <a:t>(Daniel 2:24-49 NIV)</a:t>
            </a:r>
            <a:endParaRPr lang="en-US" sz="2200" dirty="0">
              <a:solidFill>
                <a:schemeClr val="bg1"/>
              </a:solidFill>
              <a:latin typeface="Aptos"/>
            </a:endParaRPr>
          </a:p>
        </p:txBody>
      </p:sp>
    </p:spTree>
    <p:extLst>
      <p:ext uri="{BB962C8B-B14F-4D97-AF65-F5344CB8AC3E}">
        <p14:creationId xmlns:p14="http://schemas.microsoft.com/office/powerpoint/2010/main" val="2216228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B086F-0092-EEC2-10D3-3B720F1CE2C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514622D-FF7A-0436-026A-E8A274BC27F8}"/>
              </a:ext>
            </a:extLst>
          </p:cNvPr>
          <p:cNvSpPr txBox="1"/>
          <p:nvPr/>
        </p:nvSpPr>
        <p:spPr>
          <a:xfrm>
            <a:off x="-2" y="-1696"/>
            <a:ext cx="2215030" cy="830997"/>
          </a:xfrm>
          <a:prstGeom prst="rect">
            <a:avLst/>
          </a:prstGeom>
          <a:noFill/>
        </p:spPr>
        <p:txBody>
          <a:bodyPr wrap="none" lIns="91440" tIns="45720" rIns="91440" bIns="45720" rtlCol="0" anchor="t">
            <a:spAutoFit/>
          </a:bodyPr>
          <a:lstStyle/>
          <a:p>
            <a:r>
              <a:rPr lang="en-US" sz="2400" dirty="0">
                <a:solidFill>
                  <a:schemeClr val="bg1"/>
                </a:solidFill>
                <a:latin typeface="Franklin Gothic Medium" panose="020B0603020102020204" pitchFamily="34" charset="0"/>
                <a:cs typeface="Arial"/>
              </a:rPr>
              <a:t>A Revelation </a:t>
            </a:r>
            <a:r>
              <a:rPr lang="en-US" sz="2400" dirty="0">
                <a:solidFill>
                  <a:schemeClr val="bg1"/>
                </a:solidFill>
                <a:latin typeface="Franklin Gothic Medium" panose="020B0603020102020204" pitchFamily="34" charset="0"/>
                <a:cs typeface="Arial" panose="020B0604020202020204" pitchFamily="34" charset="0"/>
              </a:rPr>
              <a:t>Of</a:t>
            </a:r>
          </a:p>
          <a:p>
            <a:r>
              <a:rPr lang="en-US" sz="2400" dirty="0">
                <a:solidFill>
                  <a:schemeClr val="bg1"/>
                </a:solidFill>
                <a:latin typeface="Franklin Gothic Medium" panose="020B0603020102020204" pitchFamily="34" charset="0"/>
                <a:cs typeface="Arial" panose="020B0604020202020204" pitchFamily="34" charset="0"/>
              </a:rPr>
              <a:t>A Revelation</a:t>
            </a:r>
            <a:endParaRPr lang="en-US" sz="2400" dirty="0">
              <a:solidFill>
                <a:schemeClr val="bg1"/>
              </a:solidFill>
              <a:latin typeface="Franklin Gothic Medium" panose="020B0603020102020204" pitchFamily="34" charset="0"/>
              <a:cs typeface="Arial"/>
            </a:endParaRPr>
          </a:p>
        </p:txBody>
      </p:sp>
      <p:sp>
        <p:nvSpPr>
          <p:cNvPr id="2" name="TextBox 1">
            <a:extLst>
              <a:ext uri="{FF2B5EF4-FFF2-40B4-BE49-F238E27FC236}">
                <a16:creationId xmlns:a16="http://schemas.microsoft.com/office/drawing/2014/main" id="{86B668DE-8CEF-8812-1FA1-12B44B4F2171}"/>
              </a:ext>
            </a:extLst>
          </p:cNvPr>
          <p:cNvSpPr txBox="1"/>
          <p:nvPr/>
        </p:nvSpPr>
        <p:spPr>
          <a:xfrm>
            <a:off x="3218715" y="-1"/>
            <a:ext cx="2628476" cy="461665"/>
          </a:xfrm>
          <a:prstGeom prst="rect">
            <a:avLst/>
          </a:prstGeom>
          <a:noFill/>
        </p:spPr>
        <p:txBody>
          <a:bodyPr wrap="none" lIns="91440" tIns="45720" rIns="91440" bIns="45720" rtlCol="0" anchor="t">
            <a:spAutoFit/>
          </a:bodyPr>
          <a:lstStyle/>
          <a:p>
            <a:pPr algn="r"/>
            <a:r>
              <a:rPr lang="en-US" sz="2400" dirty="0">
                <a:solidFill>
                  <a:srgbClr val="FFFF00"/>
                </a:solidFill>
                <a:latin typeface="Cambria" panose="02040503050406030204" pitchFamily="18" charset="0"/>
                <a:ea typeface="Cambria" panose="02040503050406030204" pitchFamily="18" charset="0"/>
              </a:rPr>
              <a:t>The Interpretation</a:t>
            </a:r>
          </a:p>
        </p:txBody>
      </p:sp>
      <p:sp>
        <p:nvSpPr>
          <p:cNvPr id="4" name="TextBox 3">
            <a:extLst>
              <a:ext uri="{FF2B5EF4-FFF2-40B4-BE49-F238E27FC236}">
                <a16:creationId xmlns:a16="http://schemas.microsoft.com/office/drawing/2014/main" id="{4E106E6A-BCC0-2C7B-24C9-C1F217B7A2A0}"/>
              </a:ext>
            </a:extLst>
          </p:cNvPr>
          <p:cNvSpPr txBox="1"/>
          <p:nvPr/>
        </p:nvSpPr>
        <p:spPr>
          <a:xfrm>
            <a:off x="111651" y="908035"/>
            <a:ext cx="5628223" cy="1785104"/>
          </a:xfrm>
          <a:prstGeom prst="rect">
            <a:avLst/>
          </a:prstGeom>
          <a:noFill/>
        </p:spPr>
        <p:txBody>
          <a:bodyPr wrap="square" lIns="91440" tIns="45720" rIns="91440" bIns="45720" rtlCol="0" anchor="t">
            <a:spAutoFit/>
          </a:bodyPr>
          <a:lstStyle/>
          <a:p>
            <a:r>
              <a:rPr lang="en-US" sz="2200" baseline="30000" dirty="0">
                <a:solidFill>
                  <a:schemeClr val="bg1"/>
                </a:solidFill>
              </a:rPr>
              <a:t>45</a:t>
            </a:r>
            <a:r>
              <a:rPr lang="en-US" sz="2200" dirty="0">
                <a:solidFill>
                  <a:schemeClr val="bg1"/>
                </a:solidFill>
              </a:rPr>
              <a:t>This is the meaning of the vision of the rock cut out of a mountain, but not by human hands —a rock that broke the iron, the bronze, the clay, the silver and the gold to pieces.</a:t>
            </a:r>
          </a:p>
        </p:txBody>
      </p:sp>
    </p:spTree>
    <p:extLst>
      <p:ext uri="{BB962C8B-B14F-4D97-AF65-F5344CB8AC3E}">
        <p14:creationId xmlns:p14="http://schemas.microsoft.com/office/powerpoint/2010/main" val="1817059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12794-E356-02D4-DF4E-3735FA77E1D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76979D5-A00A-0CEF-903F-AAEFD891570A}"/>
              </a:ext>
            </a:extLst>
          </p:cNvPr>
          <p:cNvSpPr txBox="1"/>
          <p:nvPr/>
        </p:nvSpPr>
        <p:spPr>
          <a:xfrm>
            <a:off x="-2" y="-1696"/>
            <a:ext cx="2215030" cy="830997"/>
          </a:xfrm>
          <a:prstGeom prst="rect">
            <a:avLst/>
          </a:prstGeom>
          <a:noFill/>
        </p:spPr>
        <p:txBody>
          <a:bodyPr wrap="none" lIns="91440" tIns="45720" rIns="91440" bIns="45720" rtlCol="0" anchor="t">
            <a:spAutoFit/>
          </a:bodyPr>
          <a:lstStyle/>
          <a:p>
            <a:r>
              <a:rPr lang="en-US" sz="2400" dirty="0">
                <a:solidFill>
                  <a:schemeClr val="bg1"/>
                </a:solidFill>
                <a:latin typeface="Franklin Gothic Medium" panose="020B0603020102020204" pitchFamily="34" charset="0"/>
                <a:cs typeface="Arial"/>
              </a:rPr>
              <a:t>A Revelation </a:t>
            </a:r>
            <a:r>
              <a:rPr lang="en-US" sz="2400" dirty="0">
                <a:solidFill>
                  <a:schemeClr val="bg1"/>
                </a:solidFill>
                <a:latin typeface="Franklin Gothic Medium" panose="020B0603020102020204" pitchFamily="34" charset="0"/>
                <a:cs typeface="Arial" panose="020B0604020202020204" pitchFamily="34" charset="0"/>
              </a:rPr>
              <a:t>Of</a:t>
            </a:r>
          </a:p>
          <a:p>
            <a:r>
              <a:rPr lang="en-US" sz="2400" dirty="0">
                <a:solidFill>
                  <a:schemeClr val="bg1"/>
                </a:solidFill>
                <a:latin typeface="Franklin Gothic Medium" panose="020B0603020102020204" pitchFamily="34" charset="0"/>
                <a:cs typeface="Arial" panose="020B0604020202020204" pitchFamily="34" charset="0"/>
              </a:rPr>
              <a:t>A Revelation</a:t>
            </a:r>
            <a:endParaRPr lang="en-US" sz="2400" dirty="0">
              <a:solidFill>
                <a:schemeClr val="bg1"/>
              </a:solidFill>
              <a:latin typeface="Franklin Gothic Medium" panose="020B0603020102020204" pitchFamily="34" charset="0"/>
              <a:cs typeface="Arial"/>
            </a:endParaRPr>
          </a:p>
        </p:txBody>
      </p:sp>
      <p:sp>
        <p:nvSpPr>
          <p:cNvPr id="2" name="TextBox 1">
            <a:extLst>
              <a:ext uri="{FF2B5EF4-FFF2-40B4-BE49-F238E27FC236}">
                <a16:creationId xmlns:a16="http://schemas.microsoft.com/office/drawing/2014/main" id="{E921ECD3-DE5C-2172-DD10-8D5B18BB82AF}"/>
              </a:ext>
            </a:extLst>
          </p:cNvPr>
          <p:cNvSpPr txBox="1"/>
          <p:nvPr/>
        </p:nvSpPr>
        <p:spPr>
          <a:xfrm>
            <a:off x="3218715" y="-1"/>
            <a:ext cx="2628476" cy="461665"/>
          </a:xfrm>
          <a:prstGeom prst="rect">
            <a:avLst/>
          </a:prstGeom>
          <a:noFill/>
        </p:spPr>
        <p:txBody>
          <a:bodyPr wrap="none" lIns="91440" tIns="45720" rIns="91440" bIns="45720" rtlCol="0" anchor="t">
            <a:spAutoFit/>
          </a:bodyPr>
          <a:lstStyle/>
          <a:p>
            <a:pPr algn="r"/>
            <a:r>
              <a:rPr lang="en-US" sz="2400" dirty="0">
                <a:solidFill>
                  <a:srgbClr val="FFFF00"/>
                </a:solidFill>
                <a:latin typeface="Cambria" panose="02040503050406030204" pitchFamily="18" charset="0"/>
                <a:ea typeface="Cambria" panose="02040503050406030204" pitchFamily="18" charset="0"/>
              </a:rPr>
              <a:t>The Interpretation</a:t>
            </a:r>
          </a:p>
        </p:txBody>
      </p:sp>
      <p:sp>
        <p:nvSpPr>
          <p:cNvPr id="4" name="TextBox 3">
            <a:extLst>
              <a:ext uri="{FF2B5EF4-FFF2-40B4-BE49-F238E27FC236}">
                <a16:creationId xmlns:a16="http://schemas.microsoft.com/office/drawing/2014/main" id="{242EAE22-7421-9D90-DB7F-88AE409CE91D}"/>
              </a:ext>
            </a:extLst>
          </p:cNvPr>
          <p:cNvSpPr txBox="1"/>
          <p:nvPr/>
        </p:nvSpPr>
        <p:spPr>
          <a:xfrm>
            <a:off x="111651" y="1241720"/>
            <a:ext cx="5628223" cy="1107996"/>
          </a:xfrm>
          <a:prstGeom prst="rect">
            <a:avLst/>
          </a:prstGeom>
          <a:noFill/>
        </p:spPr>
        <p:txBody>
          <a:bodyPr wrap="square" lIns="91440" tIns="45720" rIns="91440" bIns="45720" rtlCol="0" anchor="t">
            <a:spAutoFit/>
          </a:bodyPr>
          <a:lstStyle/>
          <a:p>
            <a:r>
              <a:rPr lang="en-US" sz="2200" dirty="0">
                <a:solidFill>
                  <a:schemeClr val="bg1"/>
                </a:solidFill>
              </a:rPr>
              <a:t>“The great God has shown the king what will take place in the future. The dream is true and its interpretation is trustworthy.”</a:t>
            </a:r>
            <a:endParaRPr lang="en-US" dirty="0">
              <a:solidFill>
                <a:schemeClr val="bg1"/>
              </a:solidFill>
            </a:endParaRPr>
          </a:p>
        </p:txBody>
      </p:sp>
    </p:spTree>
    <p:extLst>
      <p:ext uri="{BB962C8B-B14F-4D97-AF65-F5344CB8AC3E}">
        <p14:creationId xmlns:p14="http://schemas.microsoft.com/office/powerpoint/2010/main" val="1687421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0AB56-C9BA-62BB-B228-6D81817537C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21B77FD-4FCB-28D6-956D-6B055578FC75}"/>
              </a:ext>
            </a:extLst>
          </p:cNvPr>
          <p:cNvSpPr txBox="1"/>
          <p:nvPr/>
        </p:nvSpPr>
        <p:spPr>
          <a:xfrm>
            <a:off x="-2" y="-1696"/>
            <a:ext cx="2215030" cy="830997"/>
          </a:xfrm>
          <a:prstGeom prst="rect">
            <a:avLst/>
          </a:prstGeom>
          <a:noFill/>
        </p:spPr>
        <p:txBody>
          <a:bodyPr wrap="none" lIns="91440" tIns="45720" rIns="91440" bIns="45720" rtlCol="0" anchor="t">
            <a:spAutoFit/>
          </a:bodyPr>
          <a:lstStyle/>
          <a:p>
            <a:r>
              <a:rPr lang="en-US" sz="2400" dirty="0">
                <a:solidFill>
                  <a:schemeClr val="bg1"/>
                </a:solidFill>
                <a:latin typeface="Franklin Gothic Medium" panose="020B0603020102020204" pitchFamily="34" charset="0"/>
                <a:cs typeface="Arial"/>
              </a:rPr>
              <a:t>A Revelation </a:t>
            </a:r>
            <a:r>
              <a:rPr lang="en-US" sz="2400" dirty="0">
                <a:solidFill>
                  <a:schemeClr val="bg1"/>
                </a:solidFill>
                <a:latin typeface="Franklin Gothic Medium" panose="020B0603020102020204" pitchFamily="34" charset="0"/>
                <a:cs typeface="Arial" panose="020B0604020202020204" pitchFamily="34" charset="0"/>
              </a:rPr>
              <a:t>Of</a:t>
            </a:r>
          </a:p>
          <a:p>
            <a:r>
              <a:rPr lang="en-US" sz="2400" dirty="0">
                <a:solidFill>
                  <a:schemeClr val="bg1"/>
                </a:solidFill>
                <a:latin typeface="Franklin Gothic Medium" panose="020B0603020102020204" pitchFamily="34" charset="0"/>
                <a:cs typeface="Arial" panose="020B0604020202020204" pitchFamily="34" charset="0"/>
              </a:rPr>
              <a:t>A Revelation</a:t>
            </a:r>
            <a:endParaRPr lang="en-US" sz="2400" dirty="0">
              <a:solidFill>
                <a:schemeClr val="bg1"/>
              </a:solidFill>
              <a:latin typeface="Franklin Gothic Medium" panose="020B0603020102020204" pitchFamily="34" charset="0"/>
              <a:cs typeface="Arial"/>
            </a:endParaRPr>
          </a:p>
        </p:txBody>
      </p:sp>
      <p:sp>
        <p:nvSpPr>
          <p:cNvPr id="2" name="TextBox 1">
            <a:extLst>
              <a:ext uri="{FF2B5EF4-FFF2-40B4-BE49-F238E27FC236}">
                <a16:creationId xmlns:a16="http://schemas.microsoft.com/office/drawing/2014/main" id="{0FC8A602-F1F6-1B7C-581E-B688AB5239EA}"/>
              </a:ext>
            </a:extLst>
          </p:cNvPr>
          <p:cNvSpPr txBox="1"/>
          <p:nvPr/>
        </p:nvSpPr>
        <p:spPr>
          <a:xfrm>
            <a:off x="3323615" y="-1"/>
            <a:ext cx="2523576" cy="461665"/>
          </a:xfrm>
          <a:prstGeom prst="rect">
            <a:avLst/>
          </a:prstGeom>
          <a:noFill/>
        </p:spPr>
        <p:txBody>
          <a:bodyPr wrap="none" lIns="91440" tIns="45720" rIns="91440" bIns="45720" rtlCol="0" anchor="t">
            <a:spAutoFit/>
          </a:bodyPr>
          <a:lstStyle/>
          <a:p>
            <a:pPr algn="r"/>
            <a:r>
              <a:rPr lang="en-US" sz="2400" dirty="0">
                <a:solidFill>
                  <a:srgbClr val="FFFF00"/>
                </a:solidFill>
                <a:latin typeface="Cambria" panose="02040503050406030204" pitchFamily="18" charset="0"/>
                <a:ea typeface="Cambria" panose="02040503050406030204" pitchFamily="18" charset="0"/>
              </a:rPr>
              <a:t>Missing The Mark</a:t>
            </a:r>
          </a:p>
        </p:txBody>
      </p:sp>
      <p:pic>
        <p:nvPicPr>
          <p:cNvPr id="5" name="Picture 4" descr="A statue of a person with a rock&#10;&#10;AI-generated content may be incorrect.">
            <a:extLst>
              <a:ext uri="{FF2B5EF4-FFF2-40B4-BE49-F238E27FC236}">
                <a16:creationId xmlns:a16="http://schemas.microsoft.com/office/drawing/2014/main" id="{AAD82207-DE6A-648A-1D76-E6B25B783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983" y="-1696"/>
            <a:ext cx="3714208" cy="3292475"/>
          </a:xfrm>
          <a:prstGeom prst="rect">
            <a:avLst/>
          </a:prstGeom>
        </p:spPr>
      </p:pic>
    </p:spTree>
    <p:extLst>
      <p:ext uri="{BB962C8B-B14F-4D97-AF65-F5344CB8AC3E}">
        <p14:creationId xmlns:p14="http://schemas.microsoft.com/office/powerpoint/2010/main" val="2427004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71EF5-F90E-14DF-44E2-3123B7F0B61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C2DB900-AEE4-B44E-4EA0-C8929581524C}"/>
              </a:ext>
            </a:extLst>
          </p:cNvPr>
          <p:cNvSpPr txBox="1"/>
          <p:nvPr/>
        </p:nvSpPr>
        <p:spPr>
          <a:xfrm>
            <a:off x="-2" y="-1696"/>
            <a:ext cx="2215030" cy="830997"/>
          </a:xfrm>
          <a:prstGeom prst="rect">
            <a:avLst/>
          </a:prstGeom>
          <a:noFill/>
        </p:spPr>
        <p:txBody>
          <a:bodyPr wrap="none" lIns="91440" tIns="45720" rIns="91440" bIns="45720" rtlCol="0" anchor="t">
            <a:spAutoFit/>
          </a:bodyPr>
          <a:lstStyle/>
          <a:p>
            <a:r>
              <a:rPr lang="en-US" sz="2400" dirty="0">
                <a:solidFill>
                  <a:schemeClr val="bg1"/>
                </a:solidFill>
                <a:latin typeface="Franklin Gothic Medium" panose="020B0603020102020204" pitchFamily="34" charset="0"/>
                <a:cs typeface="Arial"/>
              </a:rPr>
              <a:t>A Revelation </a:t>
            </a:r>
            <a:r>
              <a:rPr lang="en-US" sz="2400" dirty="0">
                <a:solidFill>
                  <a:schemeClr val="bg1"/>
                </a:solidFill>
                <a:latin typeface="Franklin Gothic Medium" panose="020B0603020102020204" pitchFamily="34" charset="0"/>
                <a:cs typeface="Arial" panose="020B0604020202020204" pitchFamily="34" charset="0"/>
              </a:rPr>
              <a:t>Of</a:t>
            </a:r>
          </a:p>
          <a:p>
            <a:r>
              <a:rPr lang="en-US" sz="2400" dirty="0">
                <a:solidFill>
                  <a:schemeClr val="bg1"/>
                </a:solidFill>
                <a:latin typeface="Franklin Gothic Medium" panose="020B0603020102020204" pitchFamily="34" charset="0"/>
                <a:cs typeface="Arial" panose="020B0604020202020204" pitchFamily="34" charset="0"/>
              </a:rPr>
              <a:t>A Revelation</a:t>
            </a:r>
            <a:endParaRPr lang="en-US" sz="2400" dirty="0">
              <a:solidFill>
                <a:schemeClr val="bg1"/>
              </a:solidFill>
              <a:latin typeface="Franklin Gothic Medium" panose="020B0603020102020204" pitchFamily="34" charset="0"/>
              <a:cs typeface="Arial"/>
            </a:endParaRPr>
          </a:p>
        </p:txBody>
      </p:sp>
      <p:sp>
        <p:nvSpPr>
          <p:cNvPr id="2" name="TextBox 1">
            <a:extLst>
              <a:ext uri="{FF2B5EF4-FFF2-40B4-BE49-F238E27FC236}">
                <a16:creationId xmlns:a16="http://schemas.microsoft.com/office/drawing/2014/main" id="{158D30E2-D264-30F3-4A9B-0A2855EC24B2}"/>
              </a:ext>
            </a:extLst>
          </p:cNvPr>
          <p:cNvSpPr txBox="1"/>
          <p:nvPr/>
        </p:nvSpPr>
        <p:spPr>
          <a:xfrm>
            <a:off x="3323615" y="-1"/>
            <a:ext cx="2523576" cy="461665"/>
          </a:xfrm>
          <a:prstGeom prst="rect">
            <a:avLst/>
          </a:prstGeom>
          <a:noFill/>
        </p:spPr>
        <p:txBody>
          <a:bodyPr wrap="none" lIns="91440" tIns="45720" rIns="91440" bIns="45720" rtlCol="0" anchor="t">
            <a:spAutoFit/>
          </a:bodyPr>
          <a:lstStyle/>
          <a:p>
            <a:pPr algn="r"/>
            <a:r>
              <a:rPr lang="en-US" sz="2400" dirty="0">
                <a:solidFill>
                  <a:srgbClr val="FFFF00"/>
                </a:solidFill>
                <a:latin typeface="Cambria" panose="02040503050406030204" pitchFamily="18" charset="0"/>
                <a:ea typeface="Cambria" panose="02040503050406030204" pitchFamily="18" charset="0"/>
              </a:rPr>
              <a:t>Missing The Mark</a:t>
            </a:r>
          </a:p>
        </p:txBody>
      </p:sp>
      <p:sp>
        <p:nvSpPr>
          <p:cNvPr id="4" name="TextBox 3">
            <a:extLst>
              <a:ext uri="{FF2B5EF4-FFF2-40B4-BE49-F238E27FC236}">
                <a16:creationId xmlns:a16="http://schemas.microsoft.com/office/drawing/2014/main" id="{7A18693F-B476-51FA-9EFD-58F39E23E2F0}"/>
              </a:ext>
            </a:extLst>
          </p:cNvPr>
          <p:cNvSpPr txBox="1"/>
          <p:nvPr/>
        </p:nvSpPr>
        <p:spPr>
          <a:xfrm>
            <a:off x="111651" y="1072703"/>
            <a:ext cx="5628223" cy="1446550"/>
          </a:xfrm>
          <a:prstGeom prst="rect">
            <a:avLst/>
          </a:prstGeom>
          <a:noFill/>
        </p:spPr>
        <p:txBody>
          <a:bodyPr wrap="square" lIns="91440" tIns="45720" rIns="91440" bIns="45720" rtlCol="0" anchor="t">
            <a:spAutoFit/>
          </a:bodyPr>
          <a:lstStyle/>
          <a:p>
            <a:r>
              <a:rPr lang="en-US" sz="2200" baseline="30000" dirty="0">
                <a:solidFill>
                  <a:schemeClr val="bg1"/>
                </a:solidFill>
              </a:rPr>
              <a:t>46</a:t>
            </a:r>
            <a:r>
              <a:rPr lang="en-US" sz="2200" dirty="0">
                <a:solidFill>
                  <a:schemeClr val="bg1"/>
                </a:solidFill>
              </a:rPr>
              <a:t>Then King Nebuchadnezzar fell prostrate before Daniel and paid him honor and ordered that an offering and incense be presented to him.</a:t>
            </a:r>
          </a:p>
        </p:txBody>
      </p:sp>
    </p:spTree>
    <p:extLst>
      <p:ext uri="{BB962C8B-B14F-4D97-AF65-F5344CB8AC3E}">
        <p14:creationId xmlns:p14="http://schemas.microsoft.com/office/powerpoint/2010/main" val="844647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392C7-AD24-7C3A-158E-32D0A2E5A94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CF069C3-735B-4966-7954-2DAB60EB8E09}"/>
              </a:ext>
            </a:extLst>
          </p:cNvPr>
          <p:cNvSpPr txBox="1"/>
          <p:nvPr/>
        </p:nvSpPr>
        <p:spPr>
          <a:xfrm>
            <a:off x="-2" y="-1696"/>
            <a:ext cx="2215030" cy="830997"/>
          </a:xfrm>
          <a:prstGeom prst="rect">
            <a:avLst/>
          </a:prstGeom>
          <a:noFill/>
        </p:spPr>
        <p:txBody>
          <a:bodyPr wrap="none" lIns="91440" tIns="45720" rIns="91440" bIns="45720" rtlCol="0" anchor="t">
            <a:spAutoFit/>
          </a:bodyPr>
          <a:lstStyle/>
          <a:p>
            <a:r>
              <a:rPr lang="en-US" sz="2400" dirty="0">
                <a:solidFill>
                  <a:schemeClr val="bg1"/>
                </a:solidFill>
                <a:latin typeface="Franklin Gothic Medium" panose="020B0603020102020204" pitchFamily="34" charset="0"/>
                <a:cs typeface="Arial"/>
              </a:rPr>
              <a:t>A Revelation </a:t>
            </a:r>
            <a:r>
              <a:rPr lang="en-US" sz="2400" dirty="0">
                <a:solidFill>
                  <a:schemeClr val="bg1"/>
                </a:solidFill>
                <a:latin typeface="Franklin Gothic Medium" panose="020B0603020102020204" pitchFamily="34" charset="0"/>
                <a:cs typeface="Arial" panose="020B0604020202020204" pitchFamily="34" charset="0"/>
              </a:rPr>
              <a:t>Of</a:t>
            </a:r>
          </a:p>
          <a:p>
            <a:r>
              <a:rPr lang="en-US" sz="2400" dirty="0">
                <a:solidFill>
                  <a:schemeClr val="bg1"/>
                </a:solidFill>
                <a:latin typeface="Franklin Gothic Medium" panose="020B0603020102020204" pitchFamily="34" charset="0"/>
                <a:cs typeface="Arial" panose="020B0604020202020204" pitchFamily="34" charset="0"/>
              </a:rPr>
              <a:t>A Revelation</a:t>
            </a:r>
            <a:endParaRPr lang="en-US" sz="2400" dirty="0">
              <a:solidFill>
                <a:schemeClr val="bg1"/>
              </a:solidFill>
              <a:latin typeface="Franklin Gothic Medium" panose="020B0603020102020204" pitchFamily="34" charset="0"/>
              <a:cs typeface="Arial"/>
            </a:endParaRPr>
          </a:p>
        </p:txBody>
      </p:sp>
      <p:sp>
        <p:nvSpPr>
          <p:cNvPr id="2" name="TextBox 1">
            <a:extLst>
              <a:ext uri="{FF2B5EF4-FFF2-40B4-BE49-F238E27FC236}">
                <a16:creationId xmlns:a16="http://schemas.microsoft.com/office/drawing/2014/main" id="{F8D62A4A-2FD8-45E3-F0C8-37EDC4D8CE72}"/>
              </a:ext>
            </a:extLst>
          </p:cNvPr>
          <p:cNvSpPr txBox="1"/>
          <p:nvPr/>
        </p:nvSpPr>
        <p:spPr>
          <a:xfrm>
            <a:off x="3323615" y="-1"/>
            <a:ext cx="2523576" cy="461665"/>
          </a:xfrm>
          <a:prstGeom prst="rect">
            <a:avLst/>
          </a:prstGeom>
          <a:noFill/>
        </p:spPr>
        <p:txBody>
          <a:bodyPr wrap="none" lIns="91440" tIns="45720" rIns="91440" bIns="45720" rtlCol="0" anchor="t">
            <a:spAutoFit/>
          </a:bodyPr>
          <a:lstStyle/>
          <a:p>
            <a:pPr algn="r"/>
            <a:r>
              <a:rPr lang="en-US" sz="2400" dirty="0">
                <a:solidFill>
                  <a:srgbClr val="FFFF00"/>
                </a:solidFill>
                <a:latin typeface="Cambria" panose="02040503050406030204" pitchFamily="18" charset="0"/>
                <a:ea typeface="Cambria" panose="02040503050406030204" pitchFamily="18" charset="0"/>
              </a:rPr>
              <a:t>Missing The Mark</a:t>
            </a:r>
          </a:p>
        </p:txBody>
      </p:sp>
      <p:sp>
        <p:nvSpPr>
          <p:cNvPr id="4" name="TextBox 3">
            <a:extLst>
              <a:ext uri="{FF2B5EF4-FFF2-40B4-BE49-F238E27FC236}">
                <a16:creationId xmlns:a16="http://schemas.microsoft.com/office/drawing/2014/main" id="{CF9C1732-D090-BCC8-2B7B-BDAEA5B20B71}"/>
              </a:ext>
            </a:extLst>
          </p:cNvPr>
          <p:cNvSpPr txBox="1"/>
          <p:nvPr/>
        </p:nvSpPr>
        <p:spPr>
          <a:xfrm>
            <a:off x="111651" y="1068372"/>
            <a:ext cx="5628223" cy="1446550"/>
          </a:xfrm>
          <a:prstGeom prst="rect">
            <a:avLst/>
          </a:prstGeom>
          <a:noFill/>
        </p:spPr>
        <p:txBody>
          <a:bodyPr wrap="square" lIns="91440" tIns="45720" rIns="91440" bIns="45720" rtlCol="0" anchor="t">
            <a:spAutoFit/>
          </a:bodyPr>
          <a:lstStyle/>
          <a:p>
            <a:r>
              <a:rPr lang="en-US" sz="2200" baseline="30000" dirty="0">
                <a:solidFill>
                  <a:schemeClr val="bg1"/>
                </a:solidFill>
              </a:rPr>
              <a:t>47</a:t>
            </a:r>
            <a:r>
              <a:rPr lang="en-US" sz="2200" dirty="0">
                <a:solidFill>
                  <a:schemeClr val="bg1"/>
                </a:solidFill>
              </a:rPr>
              <a:t>The king said to Daniel, “Surely your God is the God of gods and the Lord of kings and a revealer of mysteries, for you were able to reveal this mystery.”</a:t>
            </a:r>
          </a:p>
        </p:txBody>
      </p:sp>
    </p:spTree>
    <p:extLst>
      <p:ext uri="{BB962C8B-B14F-4D97-AF65-F5344CB8AC3E}">
        <p14:creationId xmlns:p14="http://schemas.microsoft.com/office/powerpoint/2010/main" val="1678567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59E5E-99E0-5A19-A406-275CCFF21C3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2D28B3C-2EE9-0860-0515-A0449C60A180}"/>
              </a:ext>
            </a:extLst>
          </p:cNvPr>
          <p:cNvSpPr txBox="1"/>
          <p:nvPr/>
        </p:nvSpPr>
        <p:spPr>
          <a:xfrm>
            <a:off x="-2" y="-1696"/>
            <a:ext cx="2215030" cy="830997"/>
          </a:xfrm>
          <a:prstGeom prst="rect">
            <a:avLst/>
          </a:prstGeom>
          <a:noFill/>
        </p:spPr>
        <p:txBody>
          <a:bodyPr wrap="none" lIns="91440" tIns="45720" rIns="91440" bIns="45720" rtlCol="0" anchor="t">
            <a:spAutoFit/>
          </a:bodyPr>
          <a:lstStyle/>
          <a:p>
            <a:r>
              <a:rPr lang="en-US" sz="2400" dirty="0">
                <a:solidFill>
                  <a:schemeClr val="bg1"/>
                </a:solidFill>
                <a:latin typeface="Franklin Gothic Medium" panose="020B0603020102020204" pitchFamily="34" charset="0"/>
                <a:cs typeface="Arial"/>
              </a:rPr>
              <a:t>A Revelation </a:t>
            </a:r>
            <a:r>
              <a:rPr lang="en-US" sz="2400" dirty="0">
                <a:solidFill>
                  <a:schemeClr val="bg1"/>
                </a:solidFill>
                <a:latin typeface="Franklin Gothic Medium" panose="020B0603020102020204" pitchFamily="34" charset="0"/>
                <a:cs typeface="Arial" panose="020B0604020202020204" pitchFamily="34" charset="0"/>
              </a:rPr>
              <a:t>Of</a:t>
            </a:r>
          </a:p>
          <a:p>
            <a:r>
              <a:rPr lang="en-US" sz="2400" dirty="0">
                <a:solidFill>
                  <a:schemeClr val="bg1"/>
                </a:solidFill>
                <a:latin typeface="Franklin Gothic Medium" panose="020B0603020102020204" pitchFamily="34" charset="0"/>
                <a:cs typeface="Arial" panose="020B0604020202020204" pitchFamily="34" charset="0"/>
              </a:rPr>
              <a:t>A Revelation</a:t>
            </a:r>
            <a:endParaRPr lang="en-US" sz="2400" dirty="0">
              <a:solidFill>
                <a:schemeClr val="bg1"/>
              </a:solidFill>
              <a:latin typeface="Franklin Gothic Medium" panose="020B0603020102020204" pitchFamily="34" charset="0"/>
              <a:cs typeface="Arial"/>
            </a:endParaRPr>
          </a:p>
        </p:txBody>
      </p:sp>
      <p:sp>
        <p:nvSpPr>
          <p:cNvPr id="2" name="TextBox 1">
            <a:extLst>
              <a:ext uri="{FF2B5EF4-FFF2-40B4-BE49-F238E27FC236}">
                <a16:creationId xmlns:a16="http://schemas.microsoft.com/office/drawing/2014/main" id="{BE63EF3E-238A-7A96-4F7F-EFA38BA0D3DD}"/>
              </a:ext>
            </a:extLst>
          </p:cNvPr>
          <p:cNvSpPr txBox="1"/>
          <p:nvPr/>
        </p:nvSpPr>
        <p:spPr>
          <a:xfrm>
            <a:off x="3519310" y="-1"/>
            <a:ext cx="2327881" cy="461665"/>
          </a:xfrm>
          <a:prstGeom prst="rect">
            <a:avLst/>
          </a:prstGeom>
          <a:noFill/>
        </p:spPr>
        <p:txBody>
          <a:bodyPr wrap="none" lIns="91440" tIns="45720" rIns="91440" bIns="45720" rtlCol="0" anchor="t">
            <a:spAutoFit/>
          </a:bodyPr>
          <a:lstStyle/>
          <a:p>
            <a:pPr algn="r"/>
            <a:r>
              <a:rPr lang="en-US" sz="2400" dirty="0">
                <a:solidFill>
                  <a:srgbClr val="FFFF00"/>
                </a:solidFill>
                <a:latin typeface="Cambria" panose="02040503050406030204" pitchFamily="18" charset="0"/>
                <a:ea typeface="Cambria" panose="02040503050406030204" pitchFamily="18" charset="0"/>
              </a:rPr>
              <a:t>God’s Influencer</a:t>
            </a:r>
          </a:p>
        </p:txBody>
      </p:sp>
      <p:sp>
        <p:nvSpPr>
          <p:cNvPr id="4" name="TextBox 3">
            <a:extLst>
              <a:ext uri="{FF2B5EF4-FFF2-40B4-BE49-F238E27FC236}">
                <a16:creationId xmlns:a16="http://schemas.microsoft.com/office/drawing/2014/main" id="{C89201DA-A711-D722-81FD-AD32C9F1E4D0}"/>
              </a:ext>
            </a:extLst>
          </p:cNvPr>
          <p:cNvSpPr txBox="1"/>
          <p:nvPr/>
        </p:nvSpPr>
        <p:spPr>
          <a:xfrm>
            <a:off x="111651" y="912362"/>
            <a:ext cx="5628223" cy="1785104"/>
          </a:xfrm>
          <a:prstGeom prst="rect">
            <a:avLst/>
          </a:prstGeom>
          <a:noFill/>
        </p:spPr>
        <p:txBody>
          <a:bodyPr wrap="square" lIns="91440" tIns="45720" rIns="91440" bIns="45720" rtlCol="0" anchor="t">
            <a:spAutoFit/>
          </a:bodyPr>
          <a:lstStyle/>
          <a:p>
            <a:r>
              <a:rPr lang="en-US" sz="2200" baseline="30000" dirty="0">
                <a:solidFill>
                  <a:schemeClr val="bg1"/>
                </a:solidFill>
              </a:rPr>
              <a:t>48</a:t>
            </a:r>
            <a:r>
              <a:rPr lang="en-US" sz="2200" dirty="0">
                <a:solidFill>
                  <a:schemeClr val="bg1"/>
                </a:solidFill>
              </a:rPr>
              <a:t>Then the king placed Daniel in a high position and lavished many gifts on him. He made him ruler over the entire province of Babylon and placed him in charge of all its wise men.</a:t>
            </a:r>
          </a:p>
        </p:txBody>
      </p:sp>
    </p:spTree>
    <p:extLst>
      <p:ext uri="{BB962C8B-B14F-4D97-AF65-F5344CB8AC3E}">
        <p14:creationId xmlns:p14="http://schemas.microsoft.com/office/powerpoint/2010/main" val="3663798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E73B9-DBDF-3923-435A-34E1055A5E8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60BC3D2-044D-3410-5038-7EEC30024D84}"/>
              </a:ext>
            </a:extLst>
          </p:cNvPr>
          <p:cNvSpPr txBox="1"/>
          <p:nvPr/>
        </p:nvSpPr>
        <p:spPr>
          <a:xfrm>
            <a:off x="-2" y="-1696"/>
            <a:ext cx="2215030" cy="830997"/>
          </a:xfrm>
          <a:prstGeom prst="rect">
            <a:avLst/>
          </a:prstGeom>
          <a:noFill/>
        </p:spPr>
        <p:txBody>
          <a:bodyPr wrap="none" lIns="91440" tIns="45720" rIns="91440" bIns="45720" rtlCol="0" anchor="t">
            <a:spAutoFit/>
          </a:bodyPr>
          <a:lstStyle/>
          <a:p>
            <a:r>
              <a:rPr lang="en-US" sz="2400" dirty="0">
                <a:solidFill>
                  <a:schemeClr val="bg1"/>
                </a:solidFill>
                <a:latin typeface="Franklin Gothic Medium" panose="020B0603020102020204" pitchFamily="34" charset="0"/>
                <a:cs typeface="Arial"/>
              </a:rPr>
              <a:t>A Revelation </a:t>
            </a:r>
            <a:r>
              <a:rPr lang="en-US" sz="2400" dirty="0">
                <a:solidFill>
                  <a:schemeClr val="bg1"/>
                </a:solidFill>
                <a:latin typeface="Franklin Gothic Medium" panose="020B0603020102020204" pitchFamily="34" charset="0"/>
                <a:cs typeface="Arial" panose="020B0604020202020204" pitchFamily="34" charset="0"/>
              </a:rPr>
              <a:t>Of</a:t>
            </a:r>
          </a:p>
          <a:p>
            <a:r>
              <a:rPr lang="en-US" sz="2400" dirty="0">
                <a:solidFill>
                  <a:schemeClr val="bg1"/>
                </a:solidFill>
                <a:latin typeface="Franklin Gothic Medium" panose="020B0603020102020204" pitchFamily="34" charset="0"/>
                <a:cs typeface="Arial" panose="020B0604020202020204" pitchFamily="34" charset="0"/>
              </a:rPr>
              <a:t>A Revelation</a:t>
            </a:r>
            <a:endParaRPr lang="en-US" sz="2400" dirty="0">
              <a:solidFill>
                <a:schemeClr val="bg1"/>
              </a:solidFill>
              <a:latin typeface="Franklin Gothic Medium" panose="020B0603020102020204" pitchFamily="34" charset="0"/>
              <a:cs typeface="Arial"/>
            </a:endParaRPr>
          </a:p>
        </p:txBody>
      </p:sp>
      <p:sp>
        <p:nvSpPr>
          <p:cNvPr id="2" name="TextBox 1">
            <a:extLst>
              <a:ext uri="{FF2B5EF4-FFF2-40B4-BE49-F238E27FC236}">
                <a16:creationId xmlns:a16="http://schemas.microsoft.com/office/drawing/2014/main" id="{CFDA9CAF-C199-E709-FA86-B1396D490B9B}"/>
              </a:ext>
            </a:extLst>
          </p:cNvPr>
          <p:cNvSpPr txBox="1"/>
          <p:nvPr/>
        </p:nvSpPr>
        <p:spPr>
          <a:xfrm>
            <a:off x="3519311" y="-1"/>
            <a:ext cx="2327880" cy="461665"/>
          </a:xfrm>
          <a:prstGeom prst="rect">
            <a:avLst/>
          </a:prstGeom>
          <a:noFill/>
        </p:spPr>
        <p:txBody>
          <a:bodyPr wrap="none" lIns="91440" tIns="45720" rIns="91440" bIns="45720" rtlCol="0" anchor="t">
            <a:spAutoFit/>
          </a:bodyPr>
          <a:lstStyle/>
          <a:p>
            <a:pPr algn="r"/>
            <a:r>
              <a:rPr lang="en-US" sz="2400" dirty="0">
                <a:solidFill>
                  <a:srgbClr val="FFFF00"/>
                </a:solidFill>
                <a:latin typeface="Cambria" panose="02040503050406030204" pitchFamily="18" charset="0"/>
                <a:ea typeface="Cambria" panose="02040503050406030204" pitchFamily="18" charset="0"/>
              </a:rPr>
              <a:t>God’s Influencer</a:t>
            </a:r>
          </a:p>
        </p:txBody>
      </p:sp>
      <p:sp>
        <p:nvSpPr>
          <p:cNvPr id="4" name="TextBox 3">
            <a:extLst>
              <a:ext uri="{FF2B5EF4-FFF2-40B4-BE49-F238E27FC236}">
                <a16:creationId xmlns:a16="http://schemas.microsoft.com/office/drawing/2014/main" id="{D73D3173-8A5C-4306-214F-8800043E160C}"/>
              </a:ext>
            </a:extLst>
          </p:cNvPr>
          <p:cNvSpPr txBox="1"/>
          <p:nvPr/>
        </p:nvSpPr>
        <p:spPr>
          <a:xfrm>
            <a:off x="111651" y="895024"/>
            <a:ext cx="5628223" cy="1785104"/>
          </a:xfrm>
          <a:prstGeom prst="rect">
            <a:avLst/>
          </a:prstGeom>
          <a:noFill/>
        </p:spPr>
        <p:txBody>
          <a:bodyPr wrap="square" lIns="91440" tIns="45720" rIns="91440" bIns="45720" rtlCol="0" anchor="t">
            <a:spAutoFit/>
          </a:bodyPr>
          <a:lstStyle/>
          <a:p>
            <a:r>
              <a:rPr lang="en-US" sz="2200" baseline="30000" dirty="0">
                <a:solidFill>
                  <a:schemeClr val="bg1"/>
                </a:solidFill>
              </a:rPr>
              <a:t>49</a:t>
            </a:r>
            <a:r>
              <a:rPr lang="en-US" sz="2200" dirty="0">
                <a:solidFill>
                  <a:schemeClr val="bg1"/>
                </a:solidFill>
              </a:rPr>
              <a:t>Moreover, at Daniel’s request the king appointed Shadrach, Meshach and Abednego administrators over the province of Babylon, while Daniel himself remained at the royal court. </a:t>
            </a:r>
          </a:p>
        </p:txBody>
      </p:sp>
    </p:spTree>
    <p:extLst>
      <p:ext uri="{BB962C8B-B14F-4D97-AF65-F5344CB8AC3E}">
        <p14:creationId xmlns:p14="http://schemas.microsoft.com/office/powerpoint/2010/main" val="196007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2D57F-C5DE-E563-E57F-E4159D70E373}"/>
            </a:ext>
          </a:extLst>
        </p:cNvPr>
        <p:cNvGrpSpPr/>
        <p:nvPr/>
      </p:nvGrpSpPr>
      <p:grpSpPr>
        <a:xfrm>
          <a:off x="0" y="0"/>
          <a:ext cx="0" cy="0"/>
          <a:chOff x="0" y="0"/>
          <a:chExt cx="0" cy="0"/>
        </a:xfrm>
      </p:grpSpPr>
      <p:pic>
        <p:nvPicPr>
          <p:cNvPr id="4" name="Picture 3" descr="A lion with yellow eyes&#10;&#10;AI-generated content may be incorrect.">
            <a:extLst>
              <a:ext uri="{FF2B5EF4-FFF2-40B4-BE49-F238E27FC236}">
                <a16:creationId xmlns:a16="http://schemas.microsoft.com/office/drawing/2014/main" id="{5873460E-A9AC-494C-2021-7A2E3A793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6"/>
            <a:ext cx="5851525" cy="3291483"/>
          </a:xfrm>
          <a:prstGeom prst="rect">
            <a:avLst/>
          </a:prstGeom>
        </p:spPr>
      </p:pic>
    </p:spTree>
    <p:extLst>
      <p:ext uri="{BB962C8B-B14F-4D97-AF65-F5344CB8AC3E}">
        <p14:creationId xmlns:p14="http://schemas.microsoft.com/office/powerpoint/2010/main" val="924956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8C617-EC37-C50E-3D54-47A699EA04F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8DC303E-83B8-7C7B-E852-3A63CBEAFD28}"/>
              </a:ext>
            </a:extLst>
          </p:cNvPr>
          <p:cNvSpPr txBox="1"/>
          <p:nvPr/>
        </p:nvSpPr>
        <p:spPr>
          <a:xfrm>
            <a:off x="-2" y="-1696"/>
            <a:ext cx="2215030" cy="830997"/>
          </a:xfrm>
          <a:prstGeom prst="rect">
            <a:avLst/>
          </a:prstGeom>
          <a:noFill/>
        </p:spPr>
        <p:txBody>
          <a:bodyPr wrap="none" lIns="91440" tIns="45720" rIns="91440" bIns="45720" rtlCol="0" anchor="t">
            <a:spAutoFit/>
          </a:bodyPr>
          <a:lstStyle/>
          <a:p>
            <a:r>
              <a:rPr lang="en-US" sz="2400" dirty="0">
                <a:solidFill>
                  <a:schemeClr val="bg1"/>
                </a:solidFill>
                <a:latin typeface="Franklin Gothic Medium" panose="020B0603020102020204" pitchFamily="34" charset="0"/>
                <a:cs typeface="Arial"/>
              </a:rPr>
              <a:t>A Revelation </a:t>
            </a:r>
            <a:r>
              <a:rPr lang="en-US" sz="2400" dirty="0">
                <a:solidFill>
                  <a:schemeClr val="bg1"/>
                </a:solidFill>
                <a:latin typeface="Franklin Gothic Medium" panose="020B0603020102020204" pitchFamily="34" charset="0"/>
                <a:cs typeface="Arial" panose="020B0604020202020204" pitchFamily="34" charset="0"/>
              </a:rPr>
              <a:t>Of</a:t>
            </a:r>
          </a:p>
          <a:p>
            <a:r>
              <a:rPr lang="en-US" sz="2400" dirty="0">
                <a:solidFill>
                  <a:schemeClr val="bg1"/>
                </a:solidFill>
                <a:latin typeface="Franklin Gothic Medium" panose="020B0603020102020204" pitchFamily="34" charset="0"/>
                <a:cs typeface="Arial" panose="020B0604020202020204" pitchFamily="34" charset="0"/>
              </a:rPr>
              <a:t>A Revelation</a:t>
            </a:r>
            <a:endParaRPr lang="en-US" sz="2400" dirty="0">
              <a:solidFill>
                <a:schemeClr val="bg1"/>
              </a:solidFill>
              <a:latin typeface="Franklin Gothic Medium" panose="020B0603020102020204" pitchFamily="34" charset="0"/>
              <a:cs typeface="Arial"/>
            </a:endParaRPr>
          </a:p>
        </p:txBody>
      </p:sp>
      <p:sp>
        <p:nvSpPr>
          <p:cNvPr id="2" name="TextBox 1">
            <a:extLst>
              <a:ext uri="{FF2B5EF4-FFF2-40B4-BE49-F238E27FC236}">
                <a16:creationId xmlns:a16="http://schemas.microsoft.com/office/drawing/2014/main" id="{AD5F64F0-8B65-7865-46AC-A196CBB4F9A9}"/>
              </a:ext>
            </a:extLst>
          </p:cNvPr>
          <p:cNvSpPr txBox="1"/>
          <p:nvPr/>
        </p:nvSpPr>
        <p:spPr>
          <a:xfrm>
            <a:off x="2402594" y="-1"/>
            <a:ext cx="3444597" cy="461665"/>
          </a:xfrm>
          <a:prstGeom prst="rect">
            <a:avLst/>
          </a:prstGeom>
          <a:noFill/>
        </p:spPr>
        <p:txBody>
          <a:bodyPr wrap="none" lIns="91440" tIns="45720" rIns="91440" bIns="45720" rtlCol="0" anchor="t">
            <a:spAutoFit/>
          </a:bodyPr>
          <a:lstStyle/>
          <a:p>
            <a:pPr algn="r"/>
            <a:r>
              <a:rPr lang="en-US" sz="2400" dirty="0">
                <a:solidFill>
                  <a:srgbClr val="FFFF00"/>
                </a:solidFill>
                <a:latin typeface="Cambria" panose="02040503050406030204" pitchFamily="18" charset="0"/>
                <a:ea typeface="Cambria" panose="02040503050406030204" pitchFamily="18" charset="0"/>
              </a:rPr>
              <a:t>A Declaration To Save All</a:t>
            </a:r>
          </a:p>
        </p:txBody>
      </p:sp>
      <p:sp>
        <p:nvSpPr>
          <p:cNvPr id="4" name="TextBox 3">
            <a:extLst>
              <a:ext uri="{FF2B5EF4-FFF2-40B4-BE49-F238E27FC236}">
                <a16:creationId xmlns:a16="http://schemas.microsoft.com/office/drawing/2014/main" id="{7942FF07-4640-0BAB-69AF-BDAA577DDE7F}"/>
              </a:ext>
            </a:extLst>
          </p:cNvPr>
          <p:cNvSpPr txBox="1"/>
          <p:nvPr/>
        </p:nvSpPr>
        <p:spPr>
          <a:xfrm>
            <a:off x="112650" y="913768"/>
            <a:ext cx="5628223" cy="1785104"/>
          </a:xfrm>
          <a:prstGeom prst="rect">
            <a:avLst/>
          </a:prstGeom>
          <a:noFill/>
        </p:spPr>
        <p:txBody>
          <a:bodyPr wrap="square" lIns="91440" tIns="45720" rIns="91440" bIns="45720" rtlCol="0" anchor="t">
            <a:spAutoFit/>
          </a:bodyPr>
          <a:lstStyle/>
          <a:p>
            <a:r>
              <a:rPr lang="en-US" sz="2200" baseline="30000" dirty="0">
                <a:solidFill>
                  <a:schemeClr val="bg1"/>
                </a:solidFill>
              </a:rPr>
              <a:t>24</a:t>
            </a:r>
            <a:r>
              <a:rPr lang="en-US" sz="2200" dirty="0">
                <a:solidFill>
                  <a:schemeClr val="bg1"/>
                </a:solidFill>
              </a:rPr>
              <a:t>Then Daniel went to Arioch, whom the king had appointed to execute the wise men of Babylon, and said to him, “Do not execute the wise men of Babylon. Take me to the king, and I will interpret his dream for him.”</a:t>
            </a:r>
            <a:endParaRPr lang="en-US" sz="2200" dirty="0">
              <a:solidFill>
                <a:schemeClr val="bg1"/>
              </a:solidFill>
              <a:latin typeface="Aptos"/>
            </a:endParaRPr>
          </a:p>
        </p:txBody>
      </p:sp>
    </p:spTree>
    <p:extLst>
      <p:ext uri="{BB962C8B-B14F-4D97-AF65-F5344CB8AC3E}">
        <p14:creationId xmlns:p14="http://schemas.microsoft.com/office/powerpoint/2010/main" val="210684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4826D-586A-0363-81F5-0ABD26D8053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49DA1C6-511C-3E7D-F3C3-564C8092CB68}"/>
              </a:ext>
            </a:extLst>
          </p:cNvPr>
          <p:cNvSpPr txBox="1"/>
          <p:nvPr/>
        </p:nvSpPr>
        <p:spPr>
          <a:xfrm>
            <a:off x="-2" y="-1696"/>
            <a:ext cx="2215030" cy="830997"/>
          </a:xfrm>
          <a:prstGeom prst="rect">
            <a:avLst/>
          </a:prstGeom>
          <a:noFill/>
        </p:spPr>
        <p:txBody>
          <a:bodyPr wrap="none" lIns="91440" tIns="45720" rIns="91440" bIns="45720" rtlCol="0" anchor="t">
            <a:spAutoFit/>
          </a:bodyPr>
          <a:lstStyle/>
          <a:p>
            <a:r>
              <a:rPr lang="en-US" sz="2400" dirty="0">
                <a:solidFill>
                  <a:schemeClr val="bg1"/>
                </a:solidFill>
                <a:latin typeface="Franklin Gothic Medium" panose="020B0603020102020204" pitchFamily="34" charset="0"/>
                <a:cs typeface="Arial"/>
              </a:rPr>
              <a:t>A Revelation </a:t>
            </a:r>
            <a:r>
              <a:rPr lang="en-US" sz="2400" dirty="0">
                <a:solidFill>
                  <a:schemeClr val="bg1"/>
                </a:solidFill>
                <a:latin typeface="Franklin Gothic Medium" panose="020B0603020102020204" pitchFamily="34" charset="0"/>
                <a:cs typeface="Arial" panose="020B0604020202020204" pitchFamily="34" charset="0"/>
              </a:rPr>
              <a:t>Of</a:t>
            </a:r>
          </a:p>
          <a:p>
            <a:r>
              <a:rPr lang="en-US" sz="2400" dirty="0">
                <a:solidFill>
                  <a:schemeClr val="bg1"/>
                </a:solidFill>
                <a:latin typeface="Franklin Gothic Medium" panose="020B0603020102020204" pitchFamily="34" charset="0"/>
                <a:cs typeface="Arial" panose="020B0604020202020204" pitchFamily="34" charset="0"/>
              </a:rPr>
              <a:t>A Revelation</a:t>
            </a:r>
            <a:endParaRPr lang="en-US" sz="2400" dirty="0">
              <a:solidFill>
                <a:schemeClr val="bg1"/>
              </a:solidFill>
              <a:latin typeface="Franklin Gothic Medium" panose="020B0603020102020204" pitchFamily="34" charset="0"/>
              <a:cs typeface="Arial"/>
            </a:endParaRPr>
          </a:p>
        </p:txBody>
      </p:sp>
      <p:sp>
        <p:nvSpPr>
          <p:cNvPr id="2" name="TextBox 1">
            <a:extLst>
              <a:ext uri="{FF2B5EF4-FFF2-40B4-BE49-F238E27FC236}">
                <a16:creationId xmlns:a16="http://schemas.microsoft.com/office/drawing/2014/main" id="{D8DC7E74-2FCE-276F-588D-1297CA45431E}"/>
              </a:ext>
            </a:extLst>
          </p:cNvPr>
          <p:cNvSpPr txBox="1"/>
          <p:nvPr/>
        </p:nvSpPr>
        <p:spPr>
          <a:xfrm>
            <a:off x="2402594" y="-1"/>
            <a:ext cx="3444597" cy="461665"/>
          </a:xfrm>
          <a:prstGeom prst="rect">
            <a:avLst/>
          </a:prstGeom>
          <a:noFill/>
        </p:spPr>
        <p:txBody>
          <a:bodyPr wrap="none" lIns="91440" tIns="45720" rIns="91440" bIns="45720" rtlCol="0" anchor="t">
            <a:spAutoFit/>
          </a:bodyPr>
          <a:lstStyle/>
          <a:p>
            <a:pPr algn="r"/>
            <a:r>
              <a:rPr lang="en-US" sz="2400" dirty="0">
                <a:solidFill>
                  <a:srgbClr val="FFFF00"/>
                </a:solidFill>
                <a:latin typeface="Cambria" panose="02040503050406030204" pitchFamily="18" charset="0"/>
                <a:ea typeface="Cambria" panose="02040503050406030204" pitchFamily="18" charset="0"/>
              </a:rPr>
              <a:t>A Declaration To Save All</a:t>
            </a:r>
          </a:p>
        </p:txBody>
      </p:sp>
      <p:sp>
        <p:nvSpPr>
          <p:cNvPr id="4" name="TextBox 3">
            <a:extLst>
              <a:ext uri="{FF2B5EF4-FFF2-40B4-BE49-F238E27FC236}">
                <a16:creationId xmlns:a16="http://schemas.microsoft.com/office/drawing/2014/main" id="{3A00CD7C-25D6-4C09-57D2-9D05CF939A64}"/>
              </a:ext>
            </a:extLst>
          </p:cNvPr>
          <p:cNvSpPr txBox="1"/>
          <p:nvPr/>
        </p:nvSpPr>
        <p:spPr>
          <a:xfrm>
            <a:off x="112650" y="1069783"/>
            <a:ext cx="5628223" cy="1446550"/>
          </a:xfrm>
          <a:prstGeom prst="rect">
            <a:avLst/>
          </a:prstGeom>
          <a:noFill/>
        </p:spPr>
        <p:txBody>
          <a:bodyPr wrap="square" lIns="91440" tIns="45720" rIns="91440" bIns="45720" rtlCol="0" anchor="t">
            <a:spAutoFit/>
          </a:bodyPr>
          <a:lstStyle/>
          <a:p>
            <a:r>
              <a:rPr lang="en-US" sz="2200" baseline="30000" dirty="0">
                <a:solidFill>
                  <a:schemeClr val="bg1"/>
                </a:solidFill>
              </a:rPr>
              <a:t>25</a:t>
            </a:r>
            <a:r>
              <a:rPr lang="en-US" sz="2200" dirty="0">
                <a:solidFill>
                  <a:schemeClr val="bg1"/>
                </a:solidFill>
              </a:rPr>
              <a:t>Arioch took Daniel to the king at once and said, “I have found a man among the exiles from Judah who can tell the king what his dream means.”</a:t>
            </a:r>
            <a:endParaRPr lang="en-US" sz="2200" dirty="0">
              <a:solidFill>
                <a:schemeClr val="bg1"/>
              </a:solidFill>
              <a:latin typeface="Aptos"/>
            </a:endParaRPr>
          </a:p>
        </p:txBody>
      </p:sp>
    </p:spTree>
    <p:extLst>
      <p:ext uri="{BB962C8B-B14F-4D97-AF65-F5344CB8AC3E}">
        <p14:creationId xmlns:p14="http://schemas.microsoft.com/office/powerpoint/2010/main" val="3930043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E5F2A-76EF-5E59-64B9-B0D6A386C93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1D3662F-8950-2627-E612-7AEDE484539E}"/>
              </a:ext>
            </a:extLst>
          </p:cNvPr>
          <p:cNvSpPr txBox="1"/>
          <p:nvPr/>
        </p:nvSpPr>
        <p:spPr>
          <a:xfrm>
            <a:off x="-2" y="-1696"/>
            <a:ext cx="2215030" cy="830997"/>
          </a:xfrm>
          <a:prstGeom prst="rect">
            <a:avLst/>
          </a:prstGeom>
          <a:noFill/>
        </p:spPr>
        <p:txBody>
          <a:bodyPr wrap="none" lIns="91440" tIns="45720" rIns="91440" bIns="45720" rtlCol="0" anchor="t">
            <a:spAutoFit/>
          </a:bodyPr>
          <a:lstStyle/>
          <a:p>
            <a:r>
              <a:rPr lang="en-US" sz="2400" dirty="0">
                <a:solidFill>
                  <a:schemeClr val="bg1"/>
                </a:solidFill>
                <a:latin typeface="Franklin Gothic Medium" panose="020B0603020102020204" pitchFamily="34" charset="0"/>
                <a:cs typeface="Arial"/>
              </a:rPr>
              <a:t>A Revelation </a:t>
            </a:r>
            <a:r>
              <a:rPr lang="en-US" sz="2400" dirty="0">
                <a:solidFill>
                  <a:schemeClr val="bg1"/>
                </a:solidFill>
                <a:latin typeface="Franklin Gothic Medium" panose="020B0603020102020204" pitchFamily="34" charset="0"/>
                <a:cs typeface="Arial" panose="020B0604020202020204" pitchFamily="34" charset="0"/>
              </a:rPr>
              <a:t>Of</a:t>
            </a:r>
          </a:p>
          <a:p>
            <a:r>
              <a:rPr lang="en-US" sz="2400" dirty="0">
                <a:solidFill>
                  <a:schemeClr val="bg1"/>
                </a:solidFill>
                <a:latin typeface="Franklin Gothic Medium" panose="020B0603020102020204" pitchFamily="34" charset="0"/>
                <a:cs typeface="Arial" panose="020B0604020202020204" pitchFamily="34" charset="0"/>
              </a:rPr>
              <a:t>A Revelation</a:t>
            </a:r>
            <a:endParaRPr lang="en-US" sz="2400" dirty="0">
              <a:solidFill>
                <a:schemeClr val="bg1"/>
              </a:solidFill>
              <a:latin typeface="Franklin Gothic Medium" panose="020B0603020102020204" pitchFamily="34" charset="0"/>
              <a:cs typeface="Arial"/>
            </a:endParaRPr>
          </a:p>
        </p:txBody>
      </p:sp>
      <p:sp>
        <p:nvSpPr>
          <p:cNvPr id="2" name="TextBox 1">
            <a:extLst>
              <a:ext uri="{FF2B5EF4-FFF2-40B4-BE49-F238E27FC236}">
                <a16:creationId xmlns:a16="http://schemas.microsoft.com/office/drawing/2014/main" id="{089249AF-D74C-E10A-F2AE-54EA3C517C03}"/>
              </a:ext>
            </a:extLst>
          </p:cNvPr>
          <p:cNvSpPr txBox="1"/>
          <p:nvPr/>
        </p:nvSpPr>
        <p:spPr>
          <a:xfrm>
            <a:off x="2730824" y="-1"/>
            <a:ext cx="3116367" cy="461665"/>
          </a:xfrm>
          <a:prstGeom prst="rect">
            <a:avLst/>
          </a:prstGeom>
          <a:noFill/>
        </p:spPr>
        <p:txBody>
          <a:bodyPr wrap="none" lIns="91440" tIns="45720" rIns="91440" bIns="45720" rtlCol="0" anchor="t">
            <a:spAutoFit/>
          </a:bodyPr>
          <a:lstStyle/>
          <a:p>
            <a:pPr algn="r"/>
            <a:r>
              <a:rPr lang="en-US" sz="2400" dirty="0">
                <a:solidFill>
                  <a:srgbClr val="FFFF00"/>
                </a:solidFill>
                <a:latin typeface="Cambria" panose="02040503050406030204" pitchFamily="18" charset="0"/>
                <a:ea typeface="Cambria" panose="02040503050406030204" pitchFamily="18" charset="0"/>
              </a:rPr>
              <a:t>Only The God Of Israel</a:t>
            </a:r>
          </a:p>
        </p:txBody>
      </p:sp>
      <p:sp>
        <p:nvSpPr>
          <p:cNvPr id="4" name="TextBox 3">
            <a:extLst>
              <a:ext uri="{FF2B5EF4-FFF2-40B4-BE49-F238E27FC236}">
                <a16:creationId xmlns:a16="http://schemas.microsoft.com/office/drawing/2014/main" id="{E4A14425-7A37-BDAE-C702-AA766212EEA2}"/>
              </a:ext>
            </a:extLst>
          </p:cNvPr>
          <p:cNvSpPr txBox="1"/>
          <p:nvPr/>
        </p:nvSpPr>
        <p:spPr>
          <a:xfrm>
            <a:off x="112650" y="1243123"/>
            <a:ext cx="5628223" cy="1107996"/>
          </a:xfrm>
          <a:prstGeom prst="rect">
            <a:avLst/>
          </a:prstGeom>
          <a:noFill/>
        </p:spPr>
        <p:txBody>
          <a:bodyPr wrap="square" lIns="91440" tIns="45720" rIns="91440" bIns="45720" rtlCol="0" anchor="t">
            <a:spAutoFit/>
          </a:bodyPr>
          <a:lstStyle/>
          <a:p>
            <a:r>
              <a:rPr lang="en-US" sz="2200" baseline="30000" dirty="0">
                <a:solidFill>
                  <a:schemeClr val="bg1"/>
                </a:solidFill>
              </a:rPr>
              <a:t>26</a:t>
            </a:r>
            <a:r>
              <a:rPr lang="en-US" sz="2200" dirty="0">
                <a:solidFill>
                  <a:schemeClr val="bg1"/>
                </a:solidFill>
              </a:rPr>
              <a:t>The king asked Daniel (also called Belteshazzar), “Are you able to tell me what I saw in my dream and interpret it?”</a:t>
            </a:r>
          </a:p>
        </p:txBody>
      </p:sp>
    </p:spTree>
    <p:extLst>
      <p:ext uri="{BB962C8B-B14F-4D97-AF65-F5344CB8AC3E}">
        <p14:creationId xmlns:p14="http://schemas.microsoft.com/office/powerpoint/2010/main" val="3592531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8E2D8-40FB-BFC2-0540-CDE8971E10C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A00D125-3E9A-DCCE-31D0-CF6AD7739653}"/>
              </a:ext>
            </a:extLst>
          </p:cNvPr>
          <p:cNvSpPr txBox="1"/>
          <p:nvPr/>
        </p:nvSpPr>
        <p:spPr>
          <a:xfrm>
            <a:off x="-2" y="-1696"/>
            <a:ext cx="2215030" cy="830997"/>
          </a:xfrm>
          <a:prstGeom prst="rect">
            <a:avLst/>
          </a:prstGeom>
          <a:noFill/>
        </p:spPr>
        <p:txBody>
          <a:bodyPr wrap="none" lIns="91440" tIns="45720" rIns="91440" bIns="45720" rtlCol="0" anchor="t">
            <a:spAutoFit/>
          </a:bodyPr>
          <a:lstStyle/>
          <a:p>
            <a:r>
              <a:rPr lang="en-US" sz="2400" dirty="0">
                <a:solidFill>
                  <a:schemeClr val="bg1"/>
                </a:solidFill>
                <a:latin typeface="Franklin Gothic Medium" panose="020B0603020102020204" pitchFamily="34" charset="0"/>
                <a:cs typeface="Arial"/>
              </a:rPr>
              <a:t>A Revelation </a:t>
            </a:r>
            <a:r>
              <a:rPr lang="en-US" sz="2400" dirty="0">
                <a:solidFill>
                  <a:schemeClr val="bg1"/>
                </a:solidFill>
                <a:latin typeface="Franklin Gothic Medium" panose="020B0603020102020204" pitchFamily="34" charset="0"/>
                <a:cs typeface="Arial" panose="020B0604020202020204" pitchFamily="34" charset="0"/>
              </a:rPr>
              <a:t>Of</a:t>
            </a:r>
          </a:p>
          <a:p>
            <a:r>
              <a:rPr lang="en-US" sz="2400" dirty="0">
                <a:solidFill>
                  <a:schemeClr val="bg1"/>
                </a:solidFill>
                <a:latin typeface="Franklin Gothic Medium" panose="020B0603020102020204" pitchFamily="34" charset="0"/>
                <a:cs typeface="Arial" panose="020B0604020202020204" pitchFamily="34" charset="0"/>
              </a:rPr>
              <a:t>A Revelation</a:t>
            </a:r>
            <a:endParaRPr lang="en-US" sz="2400" dirty="0">
              <a:solidFill>
                <a:schemeClr val="bg1"/>
              </a:solidFill>
              <a:latin typeface="Franklin Gothic Medium" panose="020B0603020102020204" pitchFamily="34" charset="0"/>
              <a:cs typeface="Arial"/>
            </a:endParaRPr>
          </a:p>
        </p:txBody>
      </p:sp>
      <p:sp>
        <p:nvSpPr>
          <p:cNvPr id="2" name="TextBox 1">
            <a:extLst>
              <a:ext uri="{FF2B5EF4-FFF2-40B4-BE49-F238E27FC236}">
                <a16:creationId xmlns:a16="http://schemas.microsoft.com/office/drawing/2014/main" id="{5A98A0BF-3B90-303F-254E-CF94A130F55D}"/>
              </a:ext>
            </a:extLst>
          </p:cNvPr>
          <p:cNvSpPr txBox="1"/>
          <p:nvPr/>
        </p:nvSpPr>
        <p:spPr>
          <a:xfrm>
            <a:off x="2730824" y="-1"/>
            <a:ext cx="3116367" cy="461665"/>
          </a:xfrm>
          <a:prstGeom prst="rect">
            <a:avLst/>
          </a:prstGeom>
          <a:noFill/>
        </p:spPr>
        <p:txBody>
          <a:bodyPr wrap="none" lIns="91440" tIns="45720" rIns="91440" bIns="45720" rtlCol="0" anchor="t">
            <a:spAutoFit/>
          </a:bodyPr>
          <a:lstStyle/>
          <a:p>
            <a:pPr algn="r"/>
            <a:r>
              <a:rPr lang="en-US" sz="2400" dirty="0">
                <a:solidFill>
                  <a:srgbClr val="FFFF00"/>
                </a:solidFill>
                <a:latin typeface="Cambria" panose="02040503050406030204" pitchFamily="18" charset="0"/>
                <a:ea typeface="Cambria" panose="02040503050406030204" pitchFamily="18" charset="0"/>
              </a:rPr>
              <a:t>Only The God Of Israel</a:t>
            </a:r>
          </a:p>
        </p:txBody>
      </p:sp>
      <p:sp>
        <p:nvSpPr>
          <p:cNvPr id="4" name="TextBox 3">
            <a:extLst>
              <a:ext uri="{FF2B5EF4-FFF2-40B4-BE49-F238E27FC236}">
                <a16:creationId xmlns:a16="http://schemas.microsoft.com/office/drawing/2014/main" id="{8132749A-744E-EA62-68D8-BBCF544CDAAA}"/>
              </a:ext>
            </a:extLst>
          </p:cNvPr>
          <p:cNvSpPr txBox="1"/>
          <p:nvPr/>
        </p:nvSpPr>
        <p:spPr>
          <a:xfrm>
            <a:off x="112650" y="740424"/>
            <a:ext cx="5628223" cy="2123658"/>
          </a:xfrm>
          <a:prstGeom prst="rect">
            <a:avLst/>
          </a:prstGeom>
          <a:noFill/>
        </p:spPr>
        <p:txBody>
          <a:bodyPr wrap="square" lIns="91440" tIns="45720" rIns="91440" bIns="45720" rtlCol="0" anchor="t">
            <a:spAutoFit/>
          </a:bodyPr>
          <a:lstStyle/>
          <a:p>
            <a:r>
              <a:rPr lang="en-US" sz="2200" baseline="30000" dirty="0">
                <a:solidFill>
                  <a:schemeClr val="bg1"/>
                </a:solidFill>
              </a:rPr>
              <a:t>27</a:t>
            </a:r>
            <a:r>
              <a:rPr lang="en-US" sz="2200" dirty="0">
                <a:solidFill>
                  <a:schemeClr val="bg1"/>
                </a:solidFill>
              </a:rPr>
              <a:t>Daniel replied, “No wise man, enchanter, magician or diviner can explain to the king the mystery he has asked about, </a:t>
            </a:r>
            <a:r>
              <a:rPr lang="en-US" sz="2200" baseline="30000" dirty="0">
                <a:solidFill>
                  <a:schemeClr val="bg1"/>
                </a:solidFill>
              </a:rPr>
              <a:t>28</a:t>
            </a:r>
            <a:r>
              <a:rPr lang="en-US" sz="2200" dirty="0">
                <a:solidFill>
                  <a:schemeClr val="bg1"/>
                </a:solidFill>
              </a:rPr>
              <a:t>but there is a God in heaven who reveals mysteries. He has shown King Nebuchadnezzar what will happen in days to come.</a:t>
            </a:r>
          </a:p>
        </p:txBody>
      </p:sp>
    </p:spTree>
    <p:extLst>
      <p:ext uri="{BB962C8B-B14F-4D97-AF65-F5344CB8AC3E}">
        <p14:creationId xmlns:p14="http://schemas.microsoft.com/office/powerpoint/2010/main" val="2340310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E229D-677E-4F1D-2F0C-F744E02BC49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9656D07-A231-1221-F279-67A642DEB119}"/>
              </a:ext>
            </a:extLst>
          </p:cNvPr>
          <p:cNvSpPr txBox="1"/>
          <p:nvPr/>
        </p:nvSpPr>
        <p:spPr>
          <a:xfrm>
            <a:off x="-2" y="-1696"/>
            <a:ext cx="2215030" cy="830997"/>
          </a:xfrm>
          <a:prstGeom prst="rect">
            <a:avLst/>
          </a:prstGeom>
          <a:noFill/>
        </p:spPr>
        <p:txBody>
          <a:bodyPr wrap="none" lIns="91440" tIns="45720" rIns="91440" bIns="45720" rtlCol="0" anchor="t">
            <a:spAutoFit/>
          </a:bodyPr>
          <a:lstStyle/>
          <a:p>
            <a:r>
              <a:rPr lang="en-US" sz="2400" dirty="0">
                <a:solidFill>
                  <a:schemeClr val="bg1"/>
                </a:solidFill>
                <a:latin typeface="Franklin Gothic Medium" panose="020B0603020102020204" pitchFamily="34" charset="0"/>
                <a:cs typeface="Arial"/>
              </a:rPr>
              <a:t>A Revelation </a:t>
            </a:r>
            <a:r>
              <a:rPr lang="en-US" sz="2400" dirty="0">
                <a:solidFill>
                  <a:schemeClr val="bg1"/>
                </a:solidFill>
                <a:latin typeface="Franklin Gothic Medium" panose="020B0603020102020204" pitchFamily="34" charset="0"/>
                <a:cs typeface="Arial" panose="020B0604020202020204" pitchFamily="34" charset="0"/>
              </a:rPr>
              <a:t>Of</a:t>
            </a:r>
          </a:p>
          <a:p>
            <a:r>
              <a:rPr lang="en-US" sz="2400" dirty="0">
                <a:solidFill>
                  <a:schemeClr val="bg1"/>
                </a:solidFill>
                <a:latin typeface="Franklin Gothic Medium" panose="020B0603020102020204" pitchFamily="34" charset="0"/>
                <a:cs typeface="Arial" panose="020B0604020202020204" pitchFamily="34" charset="0"/>
              </a:rPr>
              <a:t>A Revelation</a:t>
            </a:r>
            <a:endParaRPr lang="en-US" sz="2400" dirty="0">
              <a:solidFill>
                <a:schemeClr val="bg1"/>
              </a:solidFill>
              <a:latin typeface="Franklin Gothic Medium" panose="020B0603020102020204" pitchFamily="34" charset="0"/>
              <a:cs typeface="Arial"/>
            </a:endParaRPr>
          </a:p>
        </p:txBody>
      </p:sp>
      <p:sp>
        <p:nvSpPr>
          <p:cNvPr id="2" name="TextBox 1">
            <a:extLst>
              <a:ext uri="{FF2B5EF4-FFF2-40B4-BE49-F238E27FC236}">
                <a16:creationId xmlns:a16="http://schemas.microsoft.com/office/drawing/2014/main" id="{8D405009-8685-6F7D-9E0A-8486B139BE11}"/>
              </a:ext>
            </a:extLst>
          </p:cNvPr>
          <p:cNvSpPr txBox="1"/>
          <p:nvPr/>
        </p:nvSpPr>
        <p:spPr>
          <a:xfrm>
            <a:off x="2730824" y="-1"/>
            <a:ext cx="3116367" cy="461665"/>
          </a:xfrm>
          <a:prstGeom prst="rect">
            <a:avLst/>
          </a:prstGeom>
          <a:noFill/>
        </p:spPr>
        <p:txBody>
          <a:bodyPr wrap="none" lIns="91440" tIns="45720" rIns="91440" bIns="45720" rtlCol="0" anchor="t">
            <a:spAutoFit/>
          </a:bodyPr>
          <a:lstStyle/>
          <a:p>
            <a:pPr algn="r"/>
            <a:r>
              <a:rPr lang="en-US" sz="2400" dirty="0">
                <a:solidFill>
                  <a:srgbClr val="FFFF00"/>
                </a:solidFill>
                <a:latin typeface="Cambria" panose="02040503050406030204" pitchFamily="18" charset="0"/>
                <a:ea typeface="Cambria" panose="02040503050406030204" pitchFamily="18" charset="0"/>
              </a:rPr>
              <a:t>Only The God Of Israel</a:t>
            </a:r>
          </a:p>
        </p:txBody>
      </p:sp>
      <p:sp>
        <p:nvSpPr>
          <p:cNvPr id="4" name="TextBox 3">
            <a:extLst>
              <a:ext uri="{FF2B5EF4-FFF2-40B4-BE49-F238E27FC236}">
                <a16:creationId xmlns:a16="http://schemas.microsoft.com/office/drawing/2014/main" id="{4E8CEBAB-52D1-78BE-61B1-CA56DAA0E823}"/>
              </a:ext>
            </a:extLst>
          </p:cNvPr>
          <p:cNvSpPr txBox="1"/>
          <p:nvPr/>
        </p:nvSpPr>
        <p:spPr>
          <a:xfrm>
            <a:off x="112650" y="1251798"/>
            <a:ext cx="5628223" cy="1107996"/>
          </a:xfrm>
          <a:prstGeom prst="rect">
            <a:avLst/>
          </a:prstGeom>
          <a:noFill/>
        </p:spPr>
        <p:txBody>
          <a:bodyPr wrap="square" lIns="91440" tIns="45720" rIns="91440" bIns="45720" rtlCol="0" anchor="t">
            <a:spAutoFit/>
          </a:bodyPr>
          <a:lstStyle/>
          <a:p>
            <a:r>
              <a:rPr lang="en-US" sz="2200" dirty="0">
                <a:solidFill>
                  <a:schemeClr val="bg1"/>
                </a:solidFill>
              </a:rPr>
              <a:t>Your dream and the visions that passed through your mind as you were lying in bed are these:</a:t>
            </a:r>
          </a:p>
        </p:txBody>
      </p:sp>
    </p:spTree>
    <p:extLst>
      <p:ext uri="{BB962C8B-B14F-4D97-AF65-F5344CB8AC3E}">
        <p14:creationId xmlns:p14="http://schemas.microsoft.com/office/powerpoint/2010/main" val="326076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9B8FE-A7FA-9AE8-42E8-BCBB09BA8D6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3AE1008-D5C6-1FEC-8867-395344CD0DBF}"/>
              </a:ext>
            </a:extLst>
          </p:cNvPr>
          <p:cNvSpPr txBox="1"/>
          <p:nvPr/>
        </p:nvSpPr>
        <p:spPr>
          <a:xfrm>
            <a:off x="-2" y="-1696"/>
            <a:ext cx="2215030" cy="830997"/>
          </a:xfrm>
          <a:prstGeom prst="rect">
            <a:avLst/>
          </a:prstGeom>
          <a:noFill/>
        </p:spPr>
        <p:txBody>
          <a:bodyPr wrap="none" lIns="91440" tIns="45720" rIns="91440" bIns="45720" rtlCol="0" anchor="t">
            <a:spAutoFit/>
          </a:bodyPr>
          <a:lstStyle/>
          <a:p>
            <a:r>
              <a:rPr lang="en-US" sz="2400" dirty="0">
                <a:solidFill>
                  <a:schemeClr val="bg1"/>
                </a:solidFill>
                <a:latin typeface="Franklin Gothic Medium" panose="020B0603020102020204" pitchFamily="34" charset="0"/>
                <a:cs typeface="Arial"/>
              </a:rPr>
              <a:t>A Revelation </a:t>
            </a:r>
            <a:r>
              <a:rPr lang="en-US" sz="2400" dirty="0">
                <a:solidFill>
                  <a:schemeClr val="bg1"/>
                </a:solidFill>
                <a:latin typeface="Franklin Gothic Medium" panose="020B0603020102020204" pitchFamily="34" charset="0"/>
                <a:cs typeface="Arial" panose="020B0604020202020204" pitchFamily="34" charset="0"/>
              </a:rPr>
              <a:t>Of</a:t>
            </a:r>
          </a:p>
          <a:p>
            <a:r>
              <a:rPr lang="en-US" sz="2400" dirty="0">
                <a:solidFill>
                  <a:schemeClr val="bg1"/>
                </a:solidFill>
                <a:latin typeface="Franklin Gothic Medium" panose="020B0603020102020204" pitchFamily="34" charset="0"/>
                <a:cs typeface="Arial" panose="020B0604020202020204" pitchFamily="34" charset="0"/>
              </a:rPr>
              <a:t>A Revelation</a:t>
            </a:r>
            <a:endParaRPr lang="en-US" sz="2400" dirty="0">
              <a:solidFill>
                <a:schemeClr val="bg1"/>
              </a:solidFill>
              <a:latin typeface="Franklin Gothic Medium" panose="020B0603020102020204" pitchFamily="34" charset="0"/>
              <a:cs typeface="Arial"/>
            </a:endParaRPr>
          </a:p>
        </p:txBody>
      </p:sp>
      <p:sp>
        <p:nvSpPr>
          <p:cNvPr id="2" name="TextBox 1">
            <a:extLst>
              <a:ext uri="{FF2B5EF4-FFF2-40B4-BE49-F238E27FC236}">
                <a16:creationId xmlns:a16="http://schemas.microsoft.com/office/drawing/2014/main" id="{CA5447A5-03BB-0D7F-B8E2-C9B38D3EC725}"/>
              </a:ext>
            </a:extLst>
          </p:cNvPr>
          <p:cNvSpPr txBox="1"/>
          <p:nvPr/>
        </p:nvSpPr>
        <p:spPr>
          <a:xfrm>
            <a:off x="2730824" y="-1"/>
            <a:ext cx="3116367" cy="461665"/>
          </a:xfrm>
          <a:prstGeom prst="rect">
            <a:avLst/>
          </a:prstGeom>
          <a:noFill/>
        </p:spPr>
        <p:txBody>
          <a:bodyPr wrap="none" lIns="91440" tIns="45720" rIns="91440" bIns="45720" rtlCol="0" anchor="t">
            <a:spAutoFit/>
          </a:bodyPr>
          <a:lstStyle/>
          <a:p>
            <a:pPr algn="r"/>
            <a:r>
              <a:rPr lang="en-US" sz="2400" dirty="0">
                <a:solidFill>
                  <a:srgbClr val="FFFF00"/>
                </a:solidFill>
                <a:latin typeface="Cambria" panose="02040503050406030204" pitchFamily="18" charset="0"/>
                <a:ea typeface="Cambria" panose="02040503050406030204" pitchFamily="18" charset="0"/>
              </a:rPr>
              <a:t>Only The God Of Israel</a:t>
            </a:r>
          </a:p>
        </p:txBody>
      </p:sp>
      <p:sp>
        <p:nvSpPr>
          <p:cNvPr id="4" name="TextBox 3">
            <a:extLst>
              <a:ext uri="{FF2B5EF4-FFF2-40B4-BE49-F238E27FC236}">
                <a16:creationId xmlns:a16="http://schemas.microsoft.com/office/drawing/2014/main" id="{22184DA7-5246-8A7C-92B3-54E463380412}"/>
              </a:ext>
            </a:extLst>
          </p:cNvPr>
          <p:cNvSpPr txBox="1"/>
          <p:nvPr/>
        </p:nvSpPr>
        <p:spPr>
          <a:xfrm>
            <a:off x="112650" y="1069783"/>
            <a:ext cx="5628223" cy="1446550"/>
          </a:xfrm>
          <a:prstGeom prst="rect">
            <a:avLst/>
          </a:prstGeom>
          <a:noFill/>
        </p:spPr>
        <p:txBody>
          <a:bodyPr wrap="square" lIns="91440" tIns="45720" rIns="91440" bIns="45720" rtlCol="0" anchor="t">
            <a:spAutoFit/>
          </a:bodyPr>
          <a:lstStyle/>
          <a:p>
            <a:r>
              <a:rPr lang="en-US" sz="2200" baseline="30000" dirty="0">
                <a:solidFill>
                  <a:schemeClr val="bg1"/>
                </a:solidFill>
              </a:rPr>
              <a:t>29</a:t>
            </a:r>
            <a:r>
              <a:rPr lang="en-US" sz="2200" dirty="0">
                <a:solidFill>
                  <a:schemeClr val="bg1"/>
                </a:solidFill>
              </a:rPr>
              <a:t>“As Your Majesty was lying there, your mind turned to things to come, and the revealer of mysteries showed you what is going to happen.</a:t>
            </a:r>
          </a:p>
        </p:txBody>
      </p:sp>
    </p:spTree>
    <p:extLst>
      <p:ext uri="{BB962C8B-B14F-4D97-AF65-F5344CB8AC3E}">
        <p14:creationId xmlns:p14="http://schemas.microsoft.com/office/powerpoint/2010/main" val="3148916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94812-08C7-A579-751C-BA8BF5CFC3F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FEE276F-549A-ADE9-9576-4DDDB1AE653E}"/>
              </a:ext>
            </a:extLst>
          </p:cNvPr>
          <p:cNvSpPr txBox="1"/>
          <p:nvPr/>
        </p:nvSpPr>
        <p:spPr>
          <a:xfrm>
            <a:off x="-2" y="-1696"/>
            <a:ext cx="2215030" cy="830997"/>
          </a:xfrm>
          <a:prstGeom prst="rect">
            <a:avLst/>
          </a:prstGeom>
          <a:noFill/>
        </p:spPr>
        <p:txBody>
          <a:bodyPr wrap="none" lIns="91440" tIns="45720" rIns="91440" bIns="45720" rtlCol="0" anchor="t">
            <a:spAutoFit/>
          </a:bodyPr>
          <a:lstStyle/>
          <a:p>
            <a:r>
              <a:rPr lang="en-US" sz="2400" dirty="0">
                <a:solidFill>
                  <a:schemeClr val="bg1"/>
                </a:solidFill>
                <a:latin typeface="Franklin Gothic Medium" panose="020B0603020102020204" pitchFamily="34" charset="0"/>
                <a:cs typeface="Arial"/>
              </a:rPr>
              <a:t>A Revelation </a:t>
            </a:r>
            <a:r>
              <a:rPr lang="en-US" sz="2400" dirty="0">
                <a:solidFill>
                  <a:schemeClr val="bg1"/>
                </a:solidFill>
                <a:latin typeface="Franklin Gothic Medium" panose="020B0603020102020204" pitchFamily="34" charset="0"/>
                <a:cs typeface="Arial" panose="020B0604020202020204" pitchFamily="34" charset="0"/>
              </a:rPr>
              <a:t>Of</a:t>
            </a:r>
          </a:p>
          <a:p>
            <a:r>
              <a:rPr lang="en-US" sz="2400" dirty="0">
                <a:solidFill>
                  <a:schemeClr val="bg1"/>
                </a:solidFill>
                <a:latin typeface="Franklin Gothic Medium" panose="020B0603020102020204" pitchFamily="34" charset="0"/>
                <a:cs typeface="Arial" panose="020B0604020202020204" pitchFamily="34" charset="0"/>
              </a:rPr>
              <a:t>A Revelation</a:t>
            </a:r>
            <a:endParaRPr lang="en-US" sz="2400" dirty="0">
              <a:solidFill>
                <a:schemeClr val="bg1"/>
              </a:solidFill>
              <a:latin typeface="Franklin Gothic Medium" panose="020B0603020102020204" pitchFamily="34" charset="0"/>
              <a:cs typeface="Arial"/>
            </a:endParaRPr>
          </a:p>
        </p:txBody>
      </p:sp>
      <p:sp>
        <p:nvSpPr>
          <p:cNvPr id="2" name="TextBox 1">
            <a:extLst>
              <a:ext uri="{FF2B5EF4-FFF2-40B4-BE49-F238E27FC236}">
                <a16:creationId xmlns:a16="http://schemas.microsoft.com/office/drawing/2014/main" id="{3591F284-C9AE-A424-7B31-E2443E76A9CB}"/>
              </a:ext>
            </a:extLst>
          </p:cNvPr>
          <p:cNvSpPr txBox="1"/>
          <p:nvPr/>
        </p:nvSpPr>
        <p:spPr>
          <a:xfrm>
            <a:off x="2730824" y="-1"/>
            <a:ext cx="3116367" cy="461665"/>
          </a:xfrm>
          <a:prstGeom prst="rect">
            <a:avLst/>
          </a:prstGeom>
          <a:noFill/>
        </p:spPr>
        <p:txBody>
          <a:bodyPr wrap="none" lIns="91440" tIns="45720" rIns="91440" bIns="45720" rtlCol="0" anchor="t">
            <a:spAutoFit/>
          </a:bodyPr>
          <a:lstStyle/>
          <a:p>
            <a:pPr algn="r"/>
            <a:r>
              <a:rPr lang="en-US" sz="2400" dirty="0">
                <a:solidFill>
                  <a:srgbClr val="FFFF00"/>
                </a:solidFill>
                <a:latin typeface="Cambria" panose="02040503050406030204" pitchFamily="18" charset="0"/>
                <a:ea typeface="Cambria" panose="02040503050406030204" pitchFamily="18" charset="0"/>
              </a:rPr>
              <a:t>Only The God Of Israel</a:t>
            </a:r>
          </a:p>
        </p:txBody>
      </p:sp>
      <p:sp>
        <p:nvSpPr>
          <p:cNvPr id="4" name="TextBox 3">
            <a:extLst>
              <a:ext uri="{FF2B5EF4-FFF2-40B4-BE49-F238E27FC236}">
                <a16:creationId xmlns:a16="http://schemas.microsoft.com/office/drawing/2014/main" id="{916FE330-F4F5-94F4-B5A2-0A016C3713CF}"/>
              </a:ext>
            </a:extLst>
          </p:cNvPr>
          <p:cNvSpPr txBox="1"/>
          <p:nvPr/>
        </p:nvSpPr>
        <p:spPr>
          <a:xfrm>
            <a:off x="111651" y="747687"/>
            <a:ext cx="5628223" cy="2123658"/>
          </a:xfrm>
          <a:prstGeom prst="rect">
            <a:avLst/>
          </a:prstGeom>
          <a:noFill/>
        </p:spPr>
        <p:txBody>
          <a:bodyPr wrap="square" lIns="91440" tIns="45720" rIns="91440" bIns="45720" rtlCol="0" anchor="t">
            <a:spAutoFit/>
          </a:bodyPr>
          <a:lstStyle/>
          <a:p>
            <a:r>
              <a:rPr lang="en-US" sz="2200" baseline="30000" dirty="0">
                <a:solidFill>
                  <a:schemeClr val="bg1"/>
                </a:solidFill>
              </a:rPr>
              <a:t>30</a:t>
            </a:r>
            <a:r>
              <a:rPr lang="en-US" sz="2200" dirty="0">
                <a:solidFill>
                  <a:schemeClr val="bg1"/>
                </a:solidFill>
              </a:rPr>
              <a:t>As for me, this mystery has been revealed to me, not because I have greater wisdom than anyone else alive, but so that Your Majesty may know the interpretation and that you may understand what went through your mind.</a:t>
            </a:r>
          </a:p>
        </p:txBody>
      </p:sp>
    </p:spTree>
    <p:extLst>
      <p:ext uri="{BB962C8B-B14F-4D97-AF65-F5344CB8AC3E}">
        <p14:creationId xmlns:p14="http://schemas.microsoft.com/office/powerpoint/2010/main" val="34924904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7921ABA3A9B3489AD234657E985543" ma:contentTypeVersion="18" ma:contentTypeDescription="Create a new document." ma:contentTypeScope="" ma:versionID="7c37dafefa512bcf90daa8a5ed5bd581">
  <xsd:schema xmlns:xsd="http://www.w3.org/2001/XMLSchema" xmlns:xs="http://www.w3.org/2001/XMLSchema" xmlns:p="http://schemas.microsoft.com/office/2006/metadata/properties" xmlns:ns2="15b6dc52-173c-4f56-941b-af50d6f1fe7e" xmlns:ns3="a4953b5c-ed84-4039-a7c2-c7d3752a9aa1" targetNamespace="http://schemas.microsoft.com/office/2006/metadata/properties" ma:root="true" ma:fieldsID="c815be667cc4eca6108b78313beed512" ns2:_="" ns3:_="">
    <xsd:import namespace="15b6dc52-173c-4f56-941b-af50d6f1fe7e"/>
    <xsd:import namespace="a4953b5c-ed84-4039-a7c2-c7d3752a9a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3:SharedWithUsers" minOccurs="0"/>
                <xsd:element ref="ns3:SharedWithDetail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6dc52-173c-4f56-941b-af50d6f1f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7d10478-08f7-4c0f-8815-f472b3720c8c"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953b5c-ed84-4039-a7c2-c7d3752a9aa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4394201-7134-447e-93d3-0b077fa06323}" ma:internalName="TaxCatchAll" ma:showField="CatchAllData" ma:web="a4953b5c-ed84-4039-a7c2-c7d3752a9aa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5b6dc52-173c-4f56-941b-af50d6f1fe7e">
      <Terms xmlns="http://schemas.microsoft.com/office/infopath/2007/PartnerControls"/>
    </lcf76f155ced4ddcb4097134ff3c332f>
    <TaxCatchAll xmlns="a4953b5c-ed84-4039-a7c2-c7d3752a9aa1" xsi:nil="true"/>
  </documentManagement>
</p:properties>
</file>

<file path=customXml/itemProps1.xml><?xml version="1.0" encoding="utf-8"?>
<ds:datastoreItem xmlns:ds="http://schemas.openxmlformats.org/officeDocument/2006/customXml" ds:itemID="{390CE5E1-7E59-4707-83BB-12A40E102804}">
  <ds:schemaRefs>
    <ds:schemaRef ds:uri="http://schemas.microsoft.com/office/2006/metadata/contentType"/>
    <ds:schemaRef ds:uri="http://schemas.microsoft.com/office/2006/metadata/properties/metaAttributes"/>
    <ds:schemaRef ds:uri="http://www.w3.org/2000/xmlns/"/>
    <ds:schemaRef ds:uri="http://www.w3.org/2001/XMLSchema"/>
    <ds:schemaRef ds:uri="15b6dc52-173c-4f56-941b-af50d6f1fe7e"/>
    <ds:schemaRef ds:uri="a4953b5c-ed84-4039-a7c2-c7d3752a9aa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219494-4D01-48E9-8993-978DD40BBA85}">
  <ds:schemaRefs>
    <ds:schemaRef ds:uri="http://schemas.microsoft.com/sharepoint/v3/contenttype/forms"/>
  </ds:schemaRefs>
</ds:datastoreItem>
</file>

<file path=customXml/itemProps3.xml><?xml version="1.0" encoding="utf-8"?>
<ds:datastoreItem xmlns:ds="http://schemas.openxmlformats.org/officeDocument/2006/customXml" ds:itemID="{40710843-528C-4A54-BEAA-97AC00BBE903}">
  <ds:schemaRefs>
    <ds:schemaRef ds:uri="http://www.w3.org/XML/1998/namespace"/>
    <ds:schemaRef ds:uri="a4953b5c-ed84-4039-a7c2-c7d3752a9aa1"/>
    <ds:schemaRef ds:uri="http://purl.org/dc/terms/"/>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15b6dc52-173c-4f56-941b-af50d6f1fe7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1834</TotalTime>
  <Words>1112</Words>
  <Application>Microsoft Office PowerPoint</Application>
  <PresentationFormat>Custom</PresentationFormat>
  <Paragraphs>99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Housam</dc:creator>
  <cp:lastModifiedBy>Daniel Housam</cp:lastModifiedBy>
  <cp:revision>142</cp:revision>
  <cp:lastPrinted>2025-02-13T02:44:30Z</cp:lastPrinted>
  <dcterms:created xsi:type="dcterms:W3CDTF">2024-07-24T23:34:27Z</dcterms:created>
  <dcterms:modified xsi:type="dcterms:W3CDTF">2025-07-18T16:50:08Z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0x010100437921ABA3A9B3489AD234657E985543</vt:lpwstr>
  </property>
  <property fmtid="{D5CDD505-2E9C-101B-9397-08002B2CF9AE}" pid="3" name="MediaServiceImageTags">
    <vt:lpwstr/>
  </property>
</Properties>
</file>