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7" r:id="rId5"/>
    <p:sldId id="258" r:id="rId6"/>
    <p:sldId id="486" r:id="rId7"/>
    <p:sldId id="505" r:id="rId8"/>
    <p:sldId id="506" r:id="rId9"/>
    <p:sldId id="507" r:id="rId10"/>
    <p:sldId id="510" r:id="rId11"/>
    <p:sldId id="508" r:id="rId12"/>
    <p:sldId id="509" r:id="rId13"/>
    <p:sldId id="487" r:id="rId14"/>
  </p:sldIdLst>
  <p:sldSz cx="5851525" cy="3292475"/>
  <p:notesSz cx="7004050" cy="92900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7" userDrawn="1">
          <p15:clr>
            <a:srgbClr val="A4A3A4"/>
          </p15:clr>
        </p15:guide>
        <p15:guide id="2" pos="184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4A43"/>
    <a:srgbClr val="EBA2C0"/>
    <a:srgbClr val="F0D89F"/>
    <a:srgbClr val="BEA3C3"/>
    <a:srgbClr val="976B9E"/>
    <a:srgbClr val="BCB180"/>
    <a:srgbClr val="85A794"/>
    <a:srgbClr val="40A4BC"/>
    <a:srgbClr val="AC9E62"/>
    <a:srgbClr val="7299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A7CC77-19FB-4D2E-83C7-CFE2483C6EB4}" v="12" dt="2026-03-28T12:03:40.91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76" d="100"/>
          <a:sy n="176" d="100"/>
        </p:scale>
        <p:origin x="494" y="125"/>
      </p:cViewPr>
      <p:guideLst>
        <p:guide orient="horz" pos="1037"/>
        <p:guide pos="184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Housam" userId="19a6bcf8-9951-43f2-9168-6dca4eb54aee" providerId="ADAL" clId="{F9EBF6BD-9D6A-4623-8922-DF0CD5A2552A}"/>
    <pc:docChg chg="undo custSel addSld delSld modSld sldOrd modMainMaster">
      <pc:chgData name="Daniel Housam" userId="19a6bcf8-9951-43f2-9168-6dca4eb54aee" providerId="ADAL" clId="{F9EBF6BD-9D6A-4623-8922-DF0CD5A2552A}" dt="2026-03-28T12:04:25.063" v="10260" actId="20577"/>
      <pc:docMkLst>
        <pc:docMk/>
      </pc:docMkLst>
      <pc:sldChg chg="addSp delSp modSp mod">
        <pc:chgData name="Daniel Housam" userId="19a6bcf8-9951-43f2-9168-6dca4eb54aee" providerId="ADAL" clId="{F9EBF6BD-9D6A-4623-8922-DF0CD5A2552A}" dt="2026-03-15T22:05:41.533" v="8476" actId="931"/>
        <pc:sldMkLst>
          <pc:docMk/>
          <pc:sldMk cId="136353780" sldId="257"/>
        </pc:sldMkLst>
        <pc:picChg chg="add mod">
          <ac:chgData name="Daniel Housam" userId="19a6bcf8-9951-43f2-9168-6dca4eb54aee" providerId="ADAL" clId="{F9EBF6BD-9D6A-4623-8922-DF0CD5A2552A}" dt="2026-03-15T22:05:41.533" v="8476" actId="931"/>
          <ac:picMkLst>
            <pc:docMk/>
            <pc:sldMk cId="136353780" sldId="257"/>
            <ac:picMk id="3" creationId="{C60F7673-36EF-A7CB-3F49-51BC5E936277}"/>
          </ac:picMkLst>
        </pc:picChg>
      </pc:sldChg>
      <pc:sldChg chg="addSp delSp modSp mod setBg">
        <pc:chgData name="Daniel Housam" userId="19a6bcf8-9951-43f2-9168-6dca4eb54aee" providerId="ADAL" clId="{F9EBF6BD-9D6A-4623-8922-DF0CD5A2552A}" dt="2026-03-25T16:40:00.787" v="9448"/>
        <pc:sldMkLst>
          <pc:docMk/>
          <pc:sldMk cId="2216228010" sldId="258"/>
        </pc:sldMkLst>
        <pc:spChg chg="add mod">
          <ac:chgData name="Daniel Housam" userId="19a6bcf8-9951-43f2-9168-6dca4eb54aee" providerId="ADAL" clId="{F9EBF6BD-9D6A-4623-8922-DF0CD5A2552A}" dt="2026-03-25T16:40:00.787" v="9448"/>
          <ac:spMkLst>
            <pc:docMk/>
            <pc:sldMk cId="2216228010" sldId="258"/>
            <ac:spMk id="2" creationId="{3EB9E594-B285-066D-9A77-62DC2D481BF8}"/>
          </ac:spMkLst>
        </pc:spChg>
        <pc:spChg chg="mod">
          <ac:chgData name="Daniel Housam" userId="19a6bcf8-9951-43f2-9168-6dca4eb54aee" providerId="ADAL" clId="{F9EBF6BD-9D6A-4623-8922-DF0CD5A2552A}" dt="2026-03-25T16:35:51.983" v="9389" actId="20577"/>
          <ac:spMkLst>
            <pc:docMk/>
            <pc:sldMk cId="2216228010" sldId="258"/>
            <ac:spMk id="5" creationId="{81F1D6F2-C849-9028-CF50-AE7C64849E11}"/>
          </ac:spMkLst>
        </pc:spChg>
      </pc:sldChg>
      <pc:sldChg chg="addSp delSp modSp mod">
        <pc:chgData name="Daniel Housam" userId="19a6bcf8-9951-43f2-9168-6dca4eb54aee" providerId="ADAL" clId="{F9EBF6BD-9D6A-4623-8922-DF0CD5A2552A}" dt="2026-03-28T12:02:39.609" v="10196" actId="20577"/>
        <pc:sldMkLst>
          <pc:docMk/>
          <pc:sldMk cId="53332927" sldId="486"/>
        </pc:sldMkLst>
        <pc:spChg chg="add mod">
          <ac:chgData name="Daniel Housam" userId="19a6bcf8-9951-43f2-9168-6dca4eb54aee" providerId="ADAL" clId="{F9EBF6BD-9D6A-4623-8922-DF0CD5A2552A}" dt="2026-03-28T12:02:39.609" v="10196" actId="20577"/>
          <ac:spMkLst>
            <pc:docMk/>
            <pc:sldMk cId="53332927" sldId="486"/>
            <ac:spMk id="2" creationId="{CC510CE9-1499-DDC1-E139-DA5C06588F8F}"/>
          </ac:spMkLst>
        </pc:spChg>
        <pc:spChg chg="add mod">
          <ac:chgData name="Daniel Housam" userId="19a6bcf8-9951-43f2-9168-6dca4eb54aee" providerId="ADAL" clId="{F9EBF6BD-9D6A-4623-8922-DF0CD5A2552A}" dt="2026-03-25T16:49:28.999" v="9675" actId="1035"/>
          <ac:spMkLst>
            <pc:docMk/>
            <pc:sldMk cId="53332927" sldId="486"/>
            <ac:spMk id="5" creationId="{AD1E1940-0889-0A46-661A-2DA70E6762B3}"/>
          </ac:spMkLst>
        </pc:spChg>
        <pc:spChg chg="add mod">
          <ac:chgData name="Daniel Housam" userId="19a6bcf8-9951-43f2-9168-6dca4eb54aee" providerId="ADAL" clId="{F9EBF6BD-9D6A-4623-8922-DF0CD5A2552A}" dt="2026-03-27T13:26:59.630" v="10041" actId="20577"/>
          <ac:spMkLst>
            <pc:docMk/>
            <pc:sldMk cId="53332927" sldId="486"/>
            <ac:spMk id="7" creationId="{B1E7D796-3B96-852C-A8AD-F4B1593930BB}"/>
          </ac:spMkLst>
        </pc:spChg>
      </pc:sldChg>
      <pc:sldChg chg="add ord">
        <pc:chgData name="Daniel Housam" userId="19a6bcf8-9951-43f2-9168-6dca4eb54aee" providerId="ADAL" clId="{F9EBF6BD-9D6A-4623-8922-DF0CD5A2552A}" dt="2026-03-15T22:08:01.652" v="8546"/>
        <pc:sldMkLst>
          <pc:docMk/>
          <pc:sldMk cId="3337505920" sldId="487"/>
        </pc:sldMkLst>
      </pc:sldChg>
      <pc:sldChg chg="modSp add mod">
        <pc:chgData name="Daniel Housam" userId="19a6bcf8-9951-43f2-9168-6dca4eb54aee" providerId="ADAL" clId="{F9EBF6BD-9D6A-4623-8922-DF0CD5A2552A}" dt="2026-03-28T12:02:49.551" v="10197"/>
        <pc:sldMkLst>
          <pc:docMk/>
          <pc:sldMk cId="790770719" sldId="505"/>
        </pc:sldMkLst>
        <pc:spChg chg="mod">
          <ac:chgData name="Daniel Housam" userId="19a6bcf8-9951-43f2-9168-6dca4eb54aee" providerId="ADAL" clId="{F9EBF6BD-9D6A-4623-8922-DF0CD5A2552A}" dt="2026-03-28T12:02:49.551" v="10197"/>
          <ac:spMkLst>
            <pc:docMk/>
            <pc:sldMk cId="790770719" sldId="505"/>
            <ac:spMk id="2" creationId="{090F5C45-A12F-37F0-3DB7-D25BEDE9A668}"/>
          </ac:spMkLst>
        </pc:spChg>
        <pc:spChg chg="mod">
          <ac:chgData name="Daniel Housam" userId="19a6bcf8-9951-43f2-9168-6dca4eb54aee" providerId="ADAL" clId="{F9EBF6BD-9D6A-4623-8922-DF0CD5A2552A}" dt="2026-03-27T13:25:10.577" v="9972" actId="1035"/>
          <ac:spMkLst>
            <pc:docMk/>
            <pc:sldMk cId="790770719" sldId="505"/>
            <ac:spMk id="5" creationId="{F67394B9-08BF-7593-1DA5-8572D24F492E}"/>
          </ac:spMkLst>
        </pc:spChg>
        <pc:spChg chg="mod">
          <ac:chgData name="Daniel Housam" userId="19a6bcf8-9951-43f2-9168-6dca4eb54aee" providerId="ADAL" clId="{F9EBF6BD-9D6A-4623-8922-DF0CD5A2552A}" dt="2026-03-27T13:27:07.223" v="10042"/>
          <ac:spMkLst>
            <pc:docMk/>
            <pc:sldMk cId="790770719" sldId="505"/>
            <ac:spMk id="7" creationId="{7D15F26C-7EE1-79DE-AF64-B27994190259}"/>
          </ac:spMkLst>
        </pc:spChg>
      </pc:sldChg>
      <pc:sldChg chg="modSp add mod">
        <pc:chgData name="Daniel Housam" userId="19a6bcf8-9951-43f2-9168-6dca4eb54aee" providerId="ADAL" clId="{F9EBF6BD-9D6A-4623-8922-DF0CD5A2552A}" dt="2026-03-28T12:02:54.583" v="10198"/>
        <pc:sldMkLst>
          <pc:docMk/>
          <pc:sldMk cId="3243616844" sldId="506"/>
        </pc:sldMkLst>
        <pc:spChg chg="mod">
          <ac:chgData name="Daniel Housam" userId="19a6bcf8-9951-43f2-9168-6dca4eb54aee" providerId="ADAL" clId="{F9EBF6BD-9D6A-4623-8922-DF0CD5A2552A}" dt="2026-03-28T12:02:54.583" v="10198"/>
          <ac:spMkLst>
            <pc:docMk/>
            <pc:sldMk cId="3243616844" sldId="506"/>
            <ac:spMk id="2" creationId="{8B1E97A0-6440-A92D-F2E0-4AFEF848D9E9}"/>
          </ac:spMkLst>
        </pc:spChg>
        <pc:spChg chg="mod">
          <ac:chgData name="Daniel Housam" userId="19a6bcf8-9951-43f2-9168-6dca4eb54aee" providerId="ADAL" clId="{F9EBF6BD-9D6A-4623-8922-DF0CD5A2552A}" dt="2026-03-27T13:24:56.088" v="9951" actId="1035"/>
          <ac:spMkLst>
            <pc:docMk/>
            <pc:sldMk cId="3243616844" sldId="506"/>
            <ac:spMk id="5" creationId="{6ACD91D2-57AF-9443-66A5-96B3F6748646}"/>
          </ac:spMkLst>
        </pc:spChg>
        <pc:spChg chg="mod">
          <ac:chgData name="Daniel Housam" userId="19a6bcf8-9951-43f2-9168-6dca4eb54aee" providerId="ADAL" clId="{F9EBF6BD-9D6A-4623-8922-DF0CD5A2552A}" dt="2026-03-27T13:27:12.661" v="10043"/>
          <ac:spMkLst>
            <pc:docMk/>
            <pc:sldMk cId="3243616844" sldId="506"/>
            <ac:spMk id="7" creationId="{A707A59B-B5FB-AF78-A0C9-9779AA661289}"/>
          </ac:spMkLst>
        </pc:spChg>
      </pc:sldChg>
      <pc:sldChg chg="addSp delSp modSp add mod">
        <pc:chgData name="Daniel Housam" userId="19a6bcf8-9951-43f2-9168-6dca4eb54aee" providerId="ADAL" clId="{F9EBF6BD-9D6A-4623-8922-DF0CD5A2552A}" dt="2026-03-28T12:03:00.140" v="10199"/>
        <pc:sldMkLst>
          <pc:docMk/>
          <pc:sldMk cId="271694791" sldId="507"/>
        </pc:sldMkLst>
        <pc:spChg chg="del mod">
          <ac:chgData name="Daniel Housam" userId="19a6bcf8-9951-43f2-9168-6dca4eb54aee" providerId="ADAL" clId="{F9EBF6BD-9D6A-4623-8922-DF0CD5A2552A}" dt="2026-03-27T13:26:16.715" v="9974" actId="478"/>
          <ac:spMkLst>
            <pc:docMk/>
            <pc:sldMk cId="271694791" sldId="507"/>
            <ac:spMk id="2" creationId="{7C801E4F-7FB8-AF7F-0AC7-35E708DCCBAF}"/>
          </ac:spMkLst>
        </pc:spChg>
        <pc:spChg chg="add mod">
          <ac:chgData name="Daniel Housam" userId="19a6bcf8-9951-43f2-9168-6dca4eb54aee" providerId="ADAL" clId="{F9EBF6BD-9D6A-4623-8922-DF0CD5A2552A}" dt="2026-03-28T12:03:00.140" v="10199"/>
          <ac:spMkLst>
            <pc:docMk/>
            <pc:sldMk cId="271694791" sldId="507"/>
            <ac:spMk id="3" creationId="{E1197F57-D04A-B85B-25E4-AAA17AEC25CE}"/>
          </ac:spMkLst>
        </pc:spChg>
        <pc:spChg chg="mod">
          <ac:chgData name="Daniel Housam" userId="19a6bcf8-9951-43f2-9168-6dca4eb54aee" providerId="ADAL" clId="{F9EBF6BD-9D6A-4623-8922-DF0CD5A2552A}" dt="2026-03-27T13:29:21.305" v="10134" actId="1035"/>
          <ac:spMkLst>
            <pc:docMk/>
            <pc:sldMk cId="271694791" sldId="507"/>
            <ac:spMk id="5" creationId="{7ED7B87E-7209-F291-0D2B-D9B0A947510D}"/>
          </ac:spMkLst>
        </pc:spChg>
        <pc:spChg chg="mod">
          <ac:chgData name="Daniel Housam" userId="19a6bcf8-9951-43f2-9168-6dca4eb54aee" providerId="ADAL" clId="{F9EBF6BD-9D6A-4623-8922-DF0CD5A2552A}" dt="2026-03-27T13:27:17.955" v="10044"/>
          <ac:spMkLst>
            <pc:docMk/>
            <pc:sldMk cId="271694791" sldId="507"/>
            <ac:spMk id="7" creationId="{96582633-27B7-2F2A-8FDD-03C277D3C10E}"/>
          </ac:spMkLst>
        </pc:spChg>
      </pc:sldChg>
      <pc:sldChg chg="modSp add mod">
        <pc:chgData name="Daniel Housam" userId="19a6bcf8-9951-43f2-9168-6dca4eb54aee" providerId="ADAL" clId="{F9EBF6BD-9D6A-4623-8922-DF0CD5A2552A}" dt="2026-03-28T12:03:40.914" v="10244"/>
        <pc:sldMkLst>
          <pc:docMk/>
          <pc:sldMk cId="56160134" sldId="508"/>
        </pc:sldMkLst>
        <pc:spChg chg="mod">
          <ac:chgData name="Daniel Housam" userId="19a6bcf8-9951-43f2-9168-6dca4eb54aee" providerId="ADAL" clId="{F9EBF6BD-9D6A-4623-8922-DF0CD5A2552A}" dt="2026-03-28T12:03:40.914" v="10244"/>
          <ac:spMkLst>
            <pc:docMk/>
            <pc:sldMk cId="56160134" sldId="508"/>
            <ac:spMk id="2" creationId="{FF0DECB1-04E8-988F-45B3-0FCEBDADABB1}"/>
          </ac:spMkLst>
        </pc:spChg>
        <pc:spChg chg="mod">
          <ac:chgData name="Daniel Housam" userId="19a6bcf8-9951-43f2-9168-6dca4eb54aee" providerId="ADAL" clId="{F9EBF6BD-9D6A-4623-8922-DF0CD5A2552A}" dt="2026-03-25T16:53:09.418" v="9812" actId="20577"/>
          <ac:spMkLst>
            <pc:docMk/>
            <pc:sldMk cId="56160134" sldId="508"/>
            <ac:spMk id="5" creationId="{7B4A1716-F8EA-F9A7-743F-85C31698B1C0}"/>
          </ac:spMkLst>
        </pc:spChg>
        <pc:spChg chg="mod">
          <ac:chgData name="Daniel Housam" userId="19a6bcf8-9951-43f2-9168-6dca4eb54aee" providerId="ADAL" clId="{F9EBF6BD-9D6A-4623-8922-DF0CD5A2552A}" dt="2026-03-27T13:27:27.329" v="10046"/>
          <ac:spMkLst>
            <pc:docMk/>
            <pc:sldMk cId="56160134" sldId="508"/>
            <ac:spMk id="7" creationId="{D43B4A1B-6CAB-99A1-6F11-6D7EE7D001D8}"/>
          </ac:spMkLst>
        </pc:spChg>
      </pc:sldChg>
      <pc:sldChg chg="modSp add mod">
        <pc:chgData name="Daniel Housam" userId="19a6bcf8-9951-43f2-9168-6dca4eb54aee" providerId="ADAL" clId="{F9EBF6BD-9D6A-4623-8922-DF0CD5A2552A}" dt="2026-03-28T12:04:25.063" v="10260" actId="20577"/>
        <pc:sldMkLst>
          <pc:docMk/>
          <pc:sldMk cId="1360368292" sldId="509"/>
        </pc:sldMkLst>
        <pc:spChg chg="mod">
          <ac:chgData name="Daniel Housam" userId="19a6bcf8-9951-43f2-9168-6dca4eb54aee" providerId="ADAL" clId="{F9EBF6BD-9D6A-4623-8922-DF0CD5A2552A}" dt="2026-03-28T12:04:25.063" v="10260" actId="20577"/>
          <ac:spMkLst>
            <pc:docMk/>
            <pc:sldMk cId="1360368292" sldId="509"/>
            <ac:spMk id="2" creationId="{528DDC3A-C3BA-1F81-DA29-890A73E5EAB3}"/>
          </ac:spMkLst>
        </pc:spChg>
        <pc:spChg chg="mod">
          <ac:chgData name="Daniel Housam" userId="19a6bcf8-9951-43f2-9168-6dca4eb54aee" providerId="ADAL" clId="{F9EBF6BD-9D6A-4623-8922-DF0CD5A2552A}" dt="2026-03-25T16:55:25.738" v="9873" actId="1036"/>
          <ac:spMkLst>
            <pc:docMk/>
            <pc:sldMk cId="1360368292" sldId="509"/>
            <ac:spMk id="5" creationId="{21AE3AE3-C92F-3B58-79B5-A9871653A86F}"/>
          </ac:spMkLst>
        </pc:spChg>
        <pc:spChg chg="mod">
          <ac:chgData name="Daniel Housam" userId="19a6bcf8-9951-43f2-9168-6dca4eb54aee" providerId="ADAL" clId="{F9EBF6BD-9D6A-4623-8922-DF0CD5A2552A}" dt="2026-03-27T13:27:31.625" v="10047"/>
          <ac:spMkLst>
            <pc:docMk/>
            <pc:sldMk cId="1360368292" sldId="509"/>
            <ac:spMk id="7" creationId="{EF180395-BB78-DF65-F20B-CED02CFC26A3}"/>
          </ac:spMkLst>
        </pc:spChg>
      </pc:sldChg>
      <pc:sldChg chg="modSp add mod">
        <pc:chgData name="Daniel Housam" userId="19a6bcf8-9951-43f2-9168-6dca4eb54aee" providerId="ADAL" clId="{F9EBF6BD-9D6A-4623-8922-DF0CD5A2552A}" dt="2026-03-28T12:03:33.248" v="10243" actId="20577"/>
        <pc:sldMkLst>
          <pc:docMk/>
          <pc:sldMk cId="2522275701" sldId="510"/>
        </pc:sldMkLst>
        <pc:spChg chg="mod">
          <ac:chgData name="Daniel Housam" userId="19a6bcf8-9951-43f2-9168-6dca4eb54aee" providerId="ADAL" clId="{F9EBF6BD-9D6A-4623-8922-DF0CD5A2552A}" dt="2026-03-28T12:03:33.248" v="10243" actId="20577"/>
          <ac:spMkLst>
            <pc:docMk/>
            <pc:sldMk cId="2522275701" sldId="510"/>
            <ac:spMk id="2" creationId="{E38C3C44-CA1E-CDD8-AA10-1479DD9EE643}"/>
          </ac:spMkLst>
        </pc:spChg>
        <pc:spChg chg="mod">
          <ac:chgData name="Daniel Housam" userId="19a6bcf8-9951-43f2-9168-6dca4eb54aee" providerId="ADAL" clId="{F9EBF6BD-9D6A-4623-8922-DF0CD5A2552A}" dt="2026-03-27T13:29:29.256" v="10148" actId="1035"/>
          <ac:spMkLst>
            <pc:docMk/>
            <pc:sldMk cId="2522275701" sldId="510"/>
            <ac:spMk id="5" creationId="{D4AFE4F9-2CF4-BCD8-FE3D-C4230DDC2320}"/>
          </ac:spMkLst>
        </pc:spChg>
        <pc:spChg chg="mod">
          <ac:chgData name="Daniel Housam" userId="19a6bcf8-9951-43f2-9168-6dca4eb54aee" providerId="ADAL" clId="{F9EBF6BD-9D6A-4623-8922-DF0CD5A2552A}" dt="2026-03-27T13:27:22.501" v="10045"/>
          <ac:spMkLst>
            <pc:docMk/>
            <pc:sldMk cId="2522275701" sldId="510"/>
            <ac:spMk id="7" creationId="{A57A47AC-3EFE-D5AB-2949-7A235468DB2E}"/>
          </ac:spMkLst>
        </pc:spChg>
      </pc:sldChg>
      <pc:sldMasterChg chg="setBg modSldLayout">
        <pc:chgData name="Daniel Housam" userId="19a6bcf8-9951-43f2-9168-6dca4eb54aee" providerId="ADAL" clId="{F9EBF6BD-9D6A-4623-8922-DF0CD5A2552A}" dt="2026-03-15T22:05:21.117" v="8475"/>
        <pc:sldMasterMkLst>
          <pc:docMk/>
          <pc:sldMasterMk cId="1716576902" sldId="2147483660"/>
        </pc:sldMasterMkLst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4117366338" sldId="2147483661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1737895376" sldId="2147483662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3328417469" sldId="2147483663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891340264" sldId="2147483664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2129488973" sldId="2147483665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2260873953" sldId="2147483666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1881232145" sldId="2147483667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2439630527" sldId="2147483668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2804523055" sldId="2147483669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3832747629" sldId="2147483670"/>
          </pc:sldLayoutMkLst>
        </pc:sldLayoutChg>
        <pc:sldLayoutChg chg="setBg">
          <pc:chgData name="Daniel Housam" userId="19a6bcf8-9951-43f2-9168-6dca4eb54aee" providerId="ADAL" clId="{F9EBF6BD-9D6A-4623-8922-DF0CD5A2552A}" dt="2026-03-15T22:05:21.117" v="8475"/>
          <pc:sldLayoutMkLst>
            <pc:docMk/>
            <pc:sldMasterMk cId="1716576902" sldId="2147483660"/>
            <pc:sldLayoutMk cId="618728830" sldId="2147483671"/>
          </pc:sldLayoutMkLst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441" y="538838"/>
            <a:ext cx="4388644" cy="1146269"/>
          </a:xfrm>
        </p:spPr>
        <p:txBody>
          <a:bodyPr anchor="b"/>
          <a:lstStyle>
            <a:lvl1pPr algn="ctr">
              <a:defRPr sz="28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441" y="1729312"/>
            <a:ext cx="4388644" cy="794919"/>
          </a:xfrm>
        </p:spPr>
        <p:txBody>
          <a:bodyPr/>
          <a:lstStyle>
            <a:lvl1pPr marL="0" indent="0" algn="ctr">
              <a:buNone/>
              <a:defRPr sz="1152"/>
            </a:lvl1pPr>
            <a:lvl2pPr marL="219410" indent="0" algn="ctr">
              <a:buNone/>
              <a:defRPr sz="960"/>
            </a:lvl2pPr>
            <a:lvl3pPr marL="438821" indent="0" algn="ctr">
              <a:buNone/>
              <a:defRPr sz="864"/>
            </a:lvl3pPr>
            <a:lvl4pPr marL="658231" indent="0" algn="ctr">
              <a:buNone/>
              <a:defRPr sz="768"/>
            </a:lvl4pPr>
            <a:lvl5pPr marL="877641" indent="0" algn="ctr">
              <a:buNone/>
              <a:defRPr sz="768"/>
            </a:lvl5pPr>
            <a:lvl6pPr marL="1097051" indent="0" algn="ctr">
              <a:buNone/>
              <a:defRPr sz="768"/>
            </a:lvl6pPr>
            <a:lvl7pPr marL="1316462" indent="0" algn="ctr">
              <a:buNone/>
              <a:defRPr sz="768"/>
            </a:lvl7pPr>
            <a:lvl8pPr marL="1535872" indent="0" algn="ctr">
              <a:buNone/>
              <a:defRPr sz="768"/>
            </a:lvl8pPr>
            <a:lvl9pPr marL="1755282" indent="0" algn="ctr">
              <a:buNone/>
              <a:defRPr sz="768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66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895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5" y="820833"/>
            <a:ext cx="5046940" cy="1369578"/>
          </a:xfrm>
        </p:spPr>
        <p:txBody>
          <a:bodyPr anchor="b"/>
          <a:lstStyle>
            <a:lvl1pPr>
              <a:defRPr sz="287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9245" y="2203367"/>
            <a:ext cx="5046940" cy="720229"/>
          </a:xfrm>
        </p:spPr>
        <p:txBody>
          <a:bodyPr/>
          <a:lstStyle>
            <a:lvl1pPr marL="0" indent="0">
              <a:buNone/>
              <a:defRPr sz="1152">
                <a:solidFill>
                  <a:schemeClr val="tx1">
                    <a:tint val="82000"/>
                  </a:schemeClr>
                </a:solidFill>
              </a:defRPr>
            </a:lvl1pPr>
            <a:lvl2pPr marL="219410" indent="0">
              <a:buNone/>
              <a:defRPr sz="960">
                <a:solidFill>
                  <a:schemeClr val="tx1">
                    <a:tint val="82000"/>
                  </a:schemeClr>
                </a:solidFill>
              </a:defRPr>
            </a:lvl2pPr>
            <a:lvl3pPr marL="438821" indent="0">
              <a:buNone/>
              <a:defRPr sz="864">
                <a:solidFill>
                  <a:schemeClr val="tx1">
                    <a:tint val="82000"/>
                  </a:schemeClr>
                </a:solidFill>
              </a:defRPr>
            </a:lvl3pPr>
            <a:lvl4pPr marL="658231" indent="0">
              <a:buNone/>
              <a:defRPr sz="768">
                <a:solidFill>
                  <a:schemeClr val="tx1">
                    <a:tint val="82000"/>
                  </a:schemeClr>
                </a:solidFill>
              </a:defRPr>
            </a:lvl4pPr>
            <a:lvl5pPr marL="877641" indent="0">
              <a:buNone/>
              <a:defRPr sz="768">
                <a:solidFill>
                  <a:schemeClr val="tx1">
                    <a:tint val="82000"/>
                  </a:schemeClr>
                </a:solidFill>
              </a:defRPr>
            </a:lvl5pPr>
            <a:lvl6pPr marL="1097051" indent="0">
              <a:buNone/>
              <a:defRPr sz="768">
                <a:solidFill>
                  <a:schemeClr val="tx1">
                    <a:tint val="82000"/>
                  </a:schemeClr>
                </a:solidFill>
              </a:defRPr>
            </a:lvl6pPr>
            <a:lvl7pPr marL="1316462" indent="0">
              <a:buNone/>
              <a:defRPr sz="768">
                <a:solidFill>
                  <a:schemeClr val="tx1">
                    <a:tint val="82000"/>
                  </a:schemeClr>
                </a:solidFill>
              </a:defRPr>
            </a:lvl7pPr>
            <a:lvl8pPr marL="1535872" indent="0">
              <a:buNone/>
              <a:defRPr sz="768">
                <a:solidFill>
                  <a:schemeClr val="tx1">
                    <a:tint val="82000"/>
                  </a:schemeClr>
                </a:solidFill>
              </a:defRPr>
            </a:lvl8pPr>
            <a:lvl9pPr marL="1755282" indent="0">
              <a:buNone/>
              <a:defRPr sz="768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4174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2292" y="876469"/>
            <a:ext cx="2486898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62335" y="876469"/>
            <a:ext cx="2486898" cy="20890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402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175294"/>
            <a:ext cx="5046940" cy="63639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3055" y="807114"/>
            <a:ext cx="2475469" cy="395554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3055" y="1202668"/>
            <a:ext cx="2475469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62335" y="807114"/>
            <a:ext cx="2487660" cy="395554"/>
          </a:xfrm>
        </p:spPr>
        <p:txBody>
          <a:bodyPr anchor="b"/>
          <a:lstStyle>
            <a:lvl1pPr marL="0" indent="0">
              <a:buNone/>
              <a:defRPr sz="1152" b="1"/>
            </a:lvl1pPr>
            <a:lvl2pPr marL="219410" indent="0">
              <a:buNone/>
              <a:defRPr sz="960" b="1"/>
            </a:lvl2pPr>
            <a:lvl3pPr marL="438821" indent="0">
              <a:buNone/>
              <a:defRPr sz="864" b="1"/>
            </a:lvl3pPr>
            <a:lvl4pPr marL="658231" indent="0">
              <a:buNone/>
              <a:defRPr sz="768" b="1"/>
            </a:lvl4pPr>
            <a:lvl5pPr marL="877641" indent="0">
              <a:buNone/>
              <a:defRPr sz="768" b="1"/>
            </a:lvl5pPr>
            <a:lvl6pPr marL="1097051" indent="0">
              <a:buNone/>
              <a:defRPr sz="768" b="1"/>
            </a:lvl6pPr>
            <a:lvl7pPr marL="1316462" indent="0">
              <a:buNone/>
              <a:defRPr sz="768" b="1"/>
            </a:lvl7pPr>
            <a:lvl8pPr marL="1535872" indent="0">
              <a:buNone/>
              <a:defRPr sz="768" b="1"/>
            </a:lvl8pPr>
            <a:lvl9pPr marL="1755282" indent="0">
              <a:buNone/>
              <a:defRPr sz="768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962335" y="1202668"/>
            <a:ext cx="2487660" cy="17689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9488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8739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232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219498"/>
            <a:ext cx="1887269" cy="76824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87660" y="474056"/>
            <a:ext cx="2962335" cy="2339791"/>
          </a:xfrm>
        </p:spPr>
        <p:txBody>
          <a:bodyPr/>
          <a:lstStyle>
            <a:lvl1pPr>
              <a:defRPr sz="1536"/>
            </a:lvl1pPr>
            <a:lvl2pPr>
              <a:defRPr sz="1344"/>
            </a:lvl2pPr>
            <a:lvl3pPr>
              <a:defRPr sz="1152"/>
            </a:lvl3pPr>
            <a:lvl4pPr>
              <a:defRPr sz="960"/>
            </a:lvl4pPr>
            <a:lvl5pPr>
              <a:defRPr sz="960"/>
            </a:lvl5pPr>
            <a:lvl6pPr>
              <a:defRPr sz="960"/>
            </a:lvl6pPr>
            <a:lvl7pPr>
              <a:defRPr sz="960"/>
            </a:lvl7pPr>
            <a:lvl8pPr>
              <a:defRPr sz="960"/>
            </a:lvl8pPr>
            <a:lvl9pPr>
              <a:defRPr sz="9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055" y="987743"/>
            <a:ext cx="1887269" cy="1829915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630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3055" y="219498"/>
            <a:ext cx="1887269" cy="768244"/>
          </a:xfrm>
        </p:spPr>
        <p:txBody>
          <a:bodyPr anchor="b"/>
          <a:lstStyle>
            <a:lvl1pPr>
              <a:defRPr sz="1536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487660" y="474056"/>
            <a:ext cx="2962335" cy="2339791"/>
          </a:xfrm>
        </p:spPr>
        <p:txBody>
          <a:bodyPr anchor="t"/>
          <a:lstStyle>
            <a:lvl1pPr marL="0" indent="0">
              <a:buNone/>
              <a:defRPr sz="1536"/>
            </a:lvl1pPr>
            <a:lvl2pPr marL="219410" indent="0">
              <a:buNone/>
              <a:defRPr sz="1344"/>
            </a:lvl2pPr>
            <a:lvl3pPr marL="438821" indent="0">
              <a:buNone/>
              <a:defRPr sz="1152"/>
            </a:lvl3pPr>
            <a:lvl4pPr marL="658231" indent="0">
              <a:buNone/>
              <a:defRPr sz="960"/>
            </a:lvl4pPr>
            <a:lvl5pPr marL="877641" indent="0">
              <a:buNone/>
              <a:defRPr sz="960"/>
            </a:lvl5pPr>
            <a:lvl6pPr marL="1097051" indent="0">
              <a:buNone/>
              <a:defRPr sz="960"/>
            </a:lvl6pPr>
            <a:lvl7pPr marL="1316462" indent="0">
              <a:buNone/>
              <a:defRPr sz="960"/>
            </a:lvl7pPr>
            <a:lvl8pPr marL="1535872" indent="0">
              <a:buNone/>
              <a:defRPr sz="960"/>
            </a:lvl8pPr>
            <a:lvl9pPr marL="1755282" indent="0">
              <a:buNone/>
              <a:defRPr sz="96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3055" y="987743"/>
            <a:ext cx="1887269" cy="1829915"/>
          </a:xfrm>
        </p:spPr>
        <p:txBody>
          <a:bodyPr/>
          <a:lstStyle>
            <a:lvl1pPr marL="0" indent="0">
              <a:buNone/>
              <a:defRPr sz="768"/>
            </a:lvl1pPr>
            <a:lvl2pPr marL="219410" indent="0">
              <a:buNone/>
              <a:defRPr sz="672"/>
            </a:lvl2pPr>
            <a:lvl3pPr marL="438821" indent="0">
              <a:buNone/>
              <a:defRPr sz="576"/>
            </a:lvl3pPr>
            <a:lvl4pPr marL="658231" indent="0">
              <a:buNone/>
              <a:defRPr sz="480"/>
            </a:lvl4pPr>
            <a:lvl5pPr marL="877641" indent="0">
              <a:buNone/>
              <a:defRPr sz="480"/>
            </a:lvl5pPr>
            <a:lvl6pPr marL="1097051" indent="0">
              <a:buNone/>
              <a:defRPr sz="480"/>
            </a:lvl6pPr>
            <a:lvl7pPr marL="1316462" indent="0">
              <a:buNone/>
              <a:defRPr sz="480"/>
            </a:lvl7pPr>
            <a:lvl8pPr marL="1535872" indent="0">
              <a:buNone/>
              <a:defRPr sz="480"/>
            </a:lvl8pPr>
            <a:lvl9pPr marL="1755282" indent="0">
              <a:buNone/>
              <a:defRPr sz="4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5230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747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187498" y="175294"/>
            <a:ext cx="1261735" cy="279022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2292" y="175294"/>
            <a:ext cx="3712061" cy="279022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7288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02293" y="175294"/>
            <a:ext cx="5046940" cy="6363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2293" y="876469"/>
            <a:ext cx="5046940" cy="20890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292" y="3051637"/>
            <a:ext cx="1316593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BABCB5-AF72-4E0C-8E37-211DCAC1128F}" type="datetimeFigureOut">
              <a:rPr lang="en-US" smtClean="0"/>
              <a:t>3/28/2026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8318" y="3051637"/>
            <a:ext cx="1974890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132640" y="3051637"/>
            <a:ext cx="1316593" cy="1752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7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16A764-BEF6-43A9-BE1F-808BFFF65A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6576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38821" rtl="0" eaLnBrk="1" latinLnBrk="0" hangingPunct="1">
        <a:lnSpc>
          <a:spcPct val="90000"/>
        </a:lnSpc>
        <a:spcBef>
          <a:spcPct val="0"/>
        </a:spcBef>
        <a:buNone/>
        <a:defRPr sz="211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9705" indent="-109705" algn="l" defTabSz="438821" rtl="0" eaLnBrk="1" latinLnBrk="0" hangingPunct="1">
        <a:lnSpc>
          <a:spcPct val="90000"/>
        </a:lnSpc>
        <a:spcBef>
          <a:spcPts val="480"/>
        </a:spcBef>
        <a:buFont typeface="Arial" panose="020B0604020202020204" pitchFamily="34" charset="0"/>
        <a:buChar char="•"/>
        <a:defRPr sz="1344" kern="1200">
          <a:solidFill>
            <a:schemeClr val="tx1"/>
          </a:solidFill>
          <a:latin typeface="+mn-lt"/>
          <a:ea typeface="+mn-ea"/>
          <a:cs typeface="+mn-cs"/>
        </a:defRPr>
      </a:lvl1pPr>
      <a:lvl2pPr marL="329115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1152" kern="1200">
          <a:solidFill>
            <a:schemeClr val="tx1"/>
          </a:solidFill>
          <a:latin typeface="+mn-lt"/>
          <a:ea typeface="+mn-ea"/>
          <a:cs typeface="+mn-cs"/>
        </a:defRPr>
      </a:lvl2pPr>
      <a:lvl3pPr marL="54852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960" kern="1200">
          <a:solidFill>
            <a:schemeClr val="tx1"/>
          </a:solidFill>
          <a:latin typeface="+mn-lt"/>
          <a:ea typeface="+mn-ea"/>
          <a:cs typeface="+mn-cs"/>
        </a:defRPr>
      </a:lvl3pPr>
      <a:lvl4pPr marL="76793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987346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20675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42616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64557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864987" indent="-109705" algn="l" defTabSz="438821" rtl="0" eaLnBrk="1" latinLnBrk="0" hangingPunct="1">
        <a:lnSpc>
          <a:spcPct val="90000"/>
        </a:lnSpc>
        <a:spcBef>
          <a:spcPts val="240"/>
        </a:spcBef>
        <a:buFont typeface="Arial" panose="020B0604020202020204" pitchFamily="34" charset="0"/>
        <a:buChar char="•"/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1pPr>
      <a:lvl2pPr marL="219410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2pPr>
      <a:lvl3pPr marL="43882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3pPr>
      <a:lvl4pPr marL="65823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4pPr>
      <a:lvl5pPr marL="87764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5pPr>
      <a:lvl6pPr marL="1097051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6pPr>
      <a:lvl7pPr marL="131646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7pPr>
      <a:lvl8pPr marL="153587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8pPr>
      <a:lvl9pPr marL="1755282" algn="l" defTabSz="438821" rtl="0" eaLnBrk="1" latinLnBrk="0" hangingPunct="1">
        <a:defRPr sz="86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0F7673-36EF-A7CB-3F49-51BC5E9362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"/>
            <a:ext cx="5851525" cy="329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37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1F1D6F2-C849-9028-CF50-AE7C64849E11}"/>
              </a:ext>
            </a:extLst>
          </p:cNvPr>
          <p:cNvSpPr txBox="1"/>
          <p:nvPr/>
        </p:nvSpPr>
        <p:spPr>
          <a:xfrm>
            <a:off x="1682683" y="708729"/>
            <a:ext cx="2488182" cy="830997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Cambria" panose="02040503050406030204" pitchFamily="18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EB9E594-B285-066D-9A77-62DC2D481BF8}"/>
              </a:ext>
            </a:extLst>
          </p:cNvPr>
          <p:cNvSpPr txBox="1"/>
          <p:nvPr/>
        </p:nvSpPr>
        <p:spPr>
          <a:xfrm>
            <a:off x="112650" y="1431152"/>
            <a:ext cx="5628223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(Matthew 21:1-11 NIV) </a:t>
            </a:r>
          </a:p>
        </p:txBody>
      </p:sp>
    </p:spTree>
    <p:extLst>
      <p:ext uri="{BB962C8B-B14F-4D97-AF65-F5344CB8AC3E}">
        <p14:creationId xmlns:p14="http://schemas.microsoft.com/office/powerpoint/2010/main" val="2216228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C88A9-83C7-FA7B-4187-8F940939F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D1E1940-0889-0A46-661A-2DA70E6762B3}"/>
              </a:ext>
            </a:extLst>
          </p:cNvPr>
          <p:cNvSpPr txBox="1"/>
          <p:nvPr/>
        </p:nvSpPr>
        <p:spPr>
          <a:xfrm>
            <a:off x="112650" y="802768"/>
            <a:ext cx="5628223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1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As they approached Jerusalem and came to Bethphage on the Mount of Olives, Jesus sent two disciples, </a:t>
            </a:r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2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saying to them, “Go to the village ahead of you, and at once you will find a donkey tied there, with her colt by her. Untie them and bring them to me.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E7D796-3B96-852C-A8AD-F4B1593930BB}"/>
              </a:ext>
            </a:extLst>
          </p:cNvPr>
          <p:cNvSpPr txBox="1"/>
          <p:nvPr/>
        </p:nvSpPr>
        <p:spPr>
          <a:xfrm>
            <a:off x="-2" y="50309"/>
            <a:ext cx="1353256" cy="4154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Sumana" panose="00000500000000000000" pitchFamily="2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510CE9-1499-DDC1-E139-DA5C06588F8F}"/>
              </a:ext>
            </a:extLst>
          </p:cNvPr>
          <p:cNvSpPr txBox="1"/>
          <p:nvPr/>
        </p:nvSpPr>
        <p:spPr>
          <a:xfrm>
            <a:off x="3653149" y="0"/>
            <a:ext cx="2194832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Jesus’</a:t>
            </a:r>
          </a:p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Announcement</a:t>
            </a:r>
            <a:endParaRPr lang="en-US" sz="2400" dirty="0">
              <a:solidFill>
                <a:srgbClr val="F0D89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3329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D0684-6025-D9A1-A9FA-5BF68B61D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7394B9-08BF-7593-1DA5-8572D24F492E}"/>
              </a:ext>
            </a:extLst>
          </p:cNvPr>
          <p:cNvSpPr txBox="1"/>
          <p:nvPr/>
        </p:nvSpPr>
        <p:spPr>
          <a:xfrm>
            <a:off x="112650" y="1322817"/>
            <a:ext cx="5628223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3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If anyone says anything to you, say that the Lord needs them, and he will send them right away.”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D15F26C-7EE1-79DE-AF64-B27994190259}"/>
              </a:ext>
            </a:extLst>
          </p:cNvPr>
          <p:cNvSpPr txBox="1"/>
          <p:nvPr/>
        </p:nvSpPr>
        <p:spPr>
          <a:xfrm>
            <a:off x="-2" y="50309"/>
            <a:ext cx="1353256" cy="4154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Sumana" panose="00000500000000000000" pitchFamily="2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90F5C45-A12F-37F0-3DB7-D25BEDE9A668}"/>
              </a:ext>
            </a:extLst>
          </p:cNvPr>
          <p:cNvSpPr txBox="1"/>
          <p:nvPr/>
        </p:nvSpPr>
        <p:spPr>
          <a:xfrm>
            <a:off x="3653148" y="0"/>
            <a:ext cx="2194833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Jesus’</a:t>
            </a:r>
          </a:p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Announcement</a:t>
            </a:r>
            <a:endParaRPr lang="en-US" sz="2400" dirty="0">
              <a:solidFill>
                <a:srgbClr val="F0D89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770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8F5572-20A1-0D76-5690-C8C260CC5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ACD91D2-57AF-9443-66A5-96B3F6748646}"/>
              </a:ext>
            </a:extLst>
          </p:cNvPr>
          <p:cNvSpPr txBox="1"/>
          <p:nvPr/>
        </p:nvSpPr>
        <p:spPr>
          <a:xfrm>
            <a:off x="112650" y="811447"/>
            <a:ext cx="5628223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 </a:t>
            </a:r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4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This took place to fulfill what was spoken through the prophet:</a:t>
            </a:r>
          </a:p>
          <a:p>
            <a:pPr lvl="1"/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5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“Say to Daughter Zion,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‘See, your king comes to you,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gentle and riding on a donkey,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and on a colt, the foal of a donkey.’”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07A59B-B5FB-AF78-A0C9-9779AA661289}"/>
              </a:ext>
            </a:extLst>
          </p:cNvPr>
          <p:cNvSpPr txBox="1"/>
          <p:nvPr/>
        </p:nvSpPr>
        <p:spPr>
          <a:xfrm>
            <a:off x="-2" y="50309"/>
            <a:ext cx="1353256" cy="4154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Sumana" panose="00000500000000000000" pitchFamily="2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1E97A0-6440-A92D-F2E0-4AFEF848D9E9}"/>
              </a:ext>
            </a:extLst>
          </p:cNvPr>
          <p:cNvSpPr txBox="1"/>
          <p:nvPr/>
        </p:nvSpPr>
        <p:spPr>
          <a:xfrm>
            <a:off x="3653148" y="0"/>
            <a:ext cx="2194833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Jesus’</a:t>
            </a:r>
          </a:p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Announcement</a:t>
            </a:r>
            <a:endParaRPr lang="en-US" sz="2400" dirty="0">
              <a:solidFill>
                <a:srgbClr val="F0D89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616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7D640-032E-800C-1F0B-0CADE2BD9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ED7B87E-7209-F291-0D2B-D9B0A947510D}"/>
              </a:ext>
            </a:extLst>
          </p:cNvPr>
          <p:cNvSpPr txBox="1"/>
          <p:nvPr/>
        </p:nvSpPr>
        <p:spPr>
          <a:xfrm>
            <a:off x="112650" y="1153797"/>
            <a:ext cx="5628223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6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The disciples went and did as Jesus had instructed them. </a:t>
            </a:r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7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They brought the donkey and the colt and placed their cloaks on them for Jesus to sit 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6582633-27B7-2F2A-8FDD-03C277D3C10E}"/>
              </a:ext>
            </a:extLst>
          </p:cNvPr>
          <p:cNvSpPr txBox="1"/>
          <p:nvPr/>
        </p:nvSpPr>
        <p:spPr>
          <a:xfrm>
            <a:off x="-2" y="50309"/>
            <a:ext cx="1353256" cy="4154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Sumana" panose="00000500000000000000" pitchFamily="2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1197F57-D04A-B85B-25E4-AAA17AEC25CE}"/>
              </a:ext>
            </a:extLst>
          </p:cNvPr>
          <p:cNvSpPr txBox="1"/>
          <p:nvPr/>
        </p:nvSpPr>
        <p:spPr>
          <a:xfrm>
            <a:off x="3653148" y="0"/>
            <a:ext cx="2194833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Jesus’</a:t>
            </a:r>
          </a:p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0D89F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Announcement</a:t>
            </a:r>
            <a:endParaRPr lang="en-US" sz="2400" dirty="0">
              <a:solidFill>
                <a:srgbClr val="F0D89F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69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871E1-AF91-18F3-0960-6119CD28F8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4AFE4F9-2CF4-BCD8-FE3D-C4230DDC2320}"/>
              </a:ext>
            </a:extLst>
          </p:cNvPr>
          <p:cNvSpPr txBox="1"/>
          <p:nvPr/>
        </p:nvSpPr>
        <p:spPr>
          <a:xfrm>
            <a:off x="112650" y="1322807"/>
            <a:ext cx="5628223" cy="11079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8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A very large crowd spread their cloaks on the road, while others cut branches from the trees and spread them on the road.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7A47AC-3EFE-D5AB-2949-7A235468DB2E}"/>
              </a:ext>
            </a:extLst>
          </p:cNvPr>
          <p:cNvSpPr txBox="1"/>
          <p:nvPr/>
        </p:nvSpPr>
        <p:spPr>
          <a:xfrm>
            <a:off x="-2" y="50309"/>
            <a:ext cx="1353256" cy="4154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Sumana" panose="00000500000000000000" pitchFamily="2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8C3C44-CA1E-CDD8-AA10-1479DD9EE643}"/>
              </a:ext>
            </a:extLst>
          </p:cNvPr>
          <p:cNvSpPr txBox="1"/>
          <p:nvPr/>
        </p:nvSpPr>
        <p:spPr>
          <a:xfrm>
            <a:off x="4028508" y="0"/>
            <a:ext cx="1819473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EBA2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Crowd’s</a:t>
            </a:r>
          </a:p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EBA2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Celebration</a:t>
            </a:r>
            <a:endParaRPr lang="en-US" sz="2400" dirty="0">
              <a:solidFill>
                <a:srgbClr val="EBA2C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275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A1C0AE-C3ED-B230-BBB0-6ACC32A0A5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B4A1716-F8EA-F9A7-743F-85C31698B1C0}"/>
              </a:ext>
            </a:extLst>
          </p:cNvPr>
          <p:cNvSpPr txBox="1"/>
          <p:nvPr/>
        </p:nvSpPr>
        <p:spPr>
          <a:xfrm>
            <a:off x="112650" y="811443"/>
            <a:ext cx="5628223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9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The crowds that went ahead of him and those that followed shouted,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“Hosanna to the Son of David!” 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“Blessed is he who comes </a:t>
            </a:r>
            <a:b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</a:b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	in the name of the Lord!” </a:t>
            </a:r>
          </a:p>
          <a:p>
            <a:pPr lvl="1"/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“Hosanna in the highest heaven!”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3B4A1B-6CAB-99A1-6F11-6D7EE7D001D8}"/>
              </a:ext>
            </a:extLst>
          </p:cNvPr>
          <p:cNvSpPr txBox="1"/>
          <p:nvPr/>
        </p:nvSpPr>
        <p:spPr>
          <a:xfrm>
            <a:off x="-2" y="50309"/>
            <a:ext cx="1353256" cy="4154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Sumana" panose="00000500000000000000" pitchFamily="2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F0DECB1-04E8-988F-45B3-0FCEBDADABB1}"/>
              </a:ext>
            </a:extLst>
          </p:cNvPr>
          <p:cNvSpPr txBox="1"/>
          <p:nvPr/>
        </p:nvSpPr>
        <p:spPr>
          <a:xfrm>
            <a:off x="4021455" y="0"/>
            <a:ext cx="1826526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EBA2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The Crowd’s</a:t>
            </a:r>
          </a:p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EBA2C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Celebration</a:t>
            </a:r>
            <a:endParaRPr lang="en-US" sz="2400" dirty="0">
              <a:solidFill>
                <a:srgbClr val="EBA2C0"/>
              </a:solidFill>
              <a:latin typeface="Cambria" panose="02040503050406030204" pitchFamily="18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601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356735-C186-6AF0-3E2D-9CD359AC25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1AE3AE3-C92F-3B58-79B5-A9871653A86F}"/>
              </a:ext>
            </a:extLst>
          </p:cNvPr>
          <p:cNvSpPr txBox="1"/>
          <p:nvPr/>
        </p:nvSpPr>
        <p:spPr>
          <a:xfrm>
            <a:off x="112650" y="1149472"/>
            <a:ext cx="5628223" cy="144655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10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When Jesus entered Jerusalem, the whole city was stirred and asked, “Who is this?”</a:t>
            </a:r>
          </a:p>
          <a:p>
            <a:r>
              <a:rPr lang="en-US" sz="2200" baseline="30000" dirty="0">
                <a:solidFill>
                  <a:schemeClr val="bg1"/>
                </a:solidFill>
                <a:ea typeface="Cambria" panose="02040503050406030204" pitchFamily="18" charset="0"/>
              </a:rPr>
              <a:t>11</a:t>
            </a:r>
            <a:r>
              <a:rPr lang="en-US" sz="2200" dirty="0">
                <a:solidFill>
                  <a:schemeClr val="bg1"/>
                </a:solidFill>
                <a:ea typeface="Cambria" panose="02040503050406030204" pitchFamily="18" charset="0"/>
              </a:rPr>
              <a:t>The crowds answered, “This is Jesus, the prophet from Nazareth in Galilee.”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80395-BB78-DF65-F20B-CED02CFC26A3}"/>
              </a:ext>
            </a:extLst>
          </p:cNvPr>
          <p:cNvSpPr txBox="1"/>
          <p:nvPr/>
        </p:nvSpPr>
        <p:spPr>
          <a:xfrm>
            <a:off x="-2" y="50309"/>
            <a:ext cx="1353256" cy="415498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>
              <a:lnSpc>
                <a:spcPts val="2400"/>
              </a:lnSpc>
            </a:pPr>
            <a:r>
              <a:rPr lang="en-US" sz="2400" dirty="0">
                <a:solidFill>
                  <a:schemeClr val="bg1"/>
                </a:solidFill>
                <a:latin typeface="Sumana" panose="00000500000000000000" pitchFamily="2" charset="0"/>
                <a:ea typeface="Cambria" panose="02040503050406030204" pitchFamily="18" charset="0"/>
                <a:cs typeface="Sumana" panose="00000500000000000000" pitchFamily="2" charset="0"/>
              </a:rPr>
              <a:t>Hosanna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28DDC3A-C3BA-1F81-DA29-890A73E5EAB3}"/>
              </a:ext>
            </a:extLst>
          </p:cNvPr>
          <p:cNvSpPr txBox="1"/>
          <p:nvPr/>
        </p:nvSpPr>
        <p:spPr>
          <a:xfrm>
            <a:off x="4581096" y="0"/>
            <a:ext cx="1266885" cy="707886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F4A43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Now It’s</a:t>
            </a:r>
          </a:p>
          <a:p>
            <a:pPr algn="r">
              <a:lnSpc>
                <a:spcPts val="2400"/>
              </a:lnSpc>
            </a:pPr>
            <a:r>
              <a:rPr lang="en-US" sz="2400" dirty="0">
                <a:solidFill>
                  <a:srgbClr val="FF4A43"/>
                </a:solidFill>
                <a:latin typeface="Cambria" panose="02040503050406030204" pitchFamily="18" charset="0"/>
                <a:ea typeface="Cambria" panose="02040503050406030204" pitchFamily="18" charset="0"/>
                <a:cs typeface="Arial" panose="020B0604020202020204" pitchFamily="34" charset="0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1360368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2F21A5-B939-56E2-97F6-D1EF07ACB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31963E-B54C-D3C3-84F5-C3455737B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96"/>
            <a:ext cx="5851525" cy="329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5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5b6dc52-173c-4f56-941b-af50d6f1fe7e">
      <Terms xmlns="http://schemas.microsoft.com/office/infopath/2007/PartnerControls"/>
    </lcf76f155ced4ddcb4097134ff3c332f>
    <TaxCatchAll xmlns="a4953b5c-ed84-4039-a7c2-c7d3752a9aa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7921ABA3A9B3489AD234657E985543" ma:contentTypeVersion="18" ma:contentTypeDescription="Create a new document." ma:contentTypeScope="" ma:versionID="f1334b67fd706dfd2641b8ad2ad4f676">
  <xsd:schema xmlns:xsd="http://www.w3.org/2001/XMLSchema" xmlns:xs="http://www.w3.org/2001/XMLSchema" xmlns:p="http://schemas.microsoft.com/office/2006/metadata/properties" xmlns:ns2="15b6dc52-173c-4f56-941b-af50d6f1fe7e" xmlns:ns3="a4953b5c-ed84-4039-a7c2-c7d3752a9aa1" targetNamespace="http://schemas.microsoft.com/office/2006/metadata/properties" ma:root="true" ma:fieldsID="efe5a67963d57099dcbad0f62acf5d8e" ns2:_="" ns3:_="">
    <xsd:import namespace="15b6dc52-173c-4f56-941b-af50d6f1fe7e"/>
    <xsd:import namespace="a4953b5c-ed84-4039-a7c2-c7d3752a9aa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b6dc52-173c-4f56-941b-af50d6f1fe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d7d10478-08f7-4c0f-8815-f472b3720c8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953b5c-ed84-4039-a7c2-c7d3752a9aa1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d4394201-7134-447e-93d3-0b077fa06323}" ma:internalName="TaxCatchAll" ma:showField="CatchAllData" ma:web="a4953b5c-ed84-4039-a7c2-c7d3752a9a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219494-4D01-48E9-8993-978DD40BBA8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710843-528C-4A54-BEAA-97AC00BBE903}">
  <ds:schemaRefs>
    <ds:schemaRef ds:uri="http://www.w3.org/XML/1998/namespace"/>
    <ds:schemaRef ds:uri="a4953b5c-ed84-4039-a7c2-c7d3752a9aa1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15b6dc52-173c-4f56-941b-af50d6f1fe7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4982802-6334-4AEF-B62A-5E644A2553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b6dc52-173c-4f56-941b-af50d6f1fe7e"/>
    <ds:schemaRef ds:uri="a4953b5c-ed84-4039-a7c2-c7d3752a9aa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2878</TotalTime>
  <Words>292</Words>
  <Application>Microsoft Office PowerPoint</Application>
  <PresentationFormat>Custom</PresentationFormat>
  <Paragraphs>38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Cambria</vt:lpstr>
      <vt:lpstr>Sumana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Daniel Housam</dc:creator>
  <cp:lastModifiedBy>Daniel Housam</cp:lastModifiedBy>
  <cp:revision>145</cp:revision>
  <cp:lastPrinted>2025-02-13T02:44:30Z</cp:lastPrinted>
  <dcterms:created xsi:type="dcterms:W3CDTF">2024-07-24T23:34:27Z</dcterms:created>
  <dcterms:modified xsi:type="dcterms:W3CDTF">2026-03-28T12:04:36Z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0x010100437921ABA3A9B3489AD234657E985543</vt:lpwstr>
  </property>
  <property fmtid="{D5CDD505-2E9C-101B-9397-08002B2CF9AE}" pid="3" name="MediaServiceImageTags">
    <vt:lpwstr/>
  </property>
</Properties>
</file>